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2803763" cy="302752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 roundtripDataSignature="AMtx7mh3kaW8qAvIjywTr0QbFXWxqgXE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hart, Matthew (GH/OHA)" initials="BM(" lastIdx="10" clrIdx="0">
    <p:extLst>
      <p:ext uri="{19B8F6BF-5375-455C-9EA6-DF929625EA0E}">
        <p15:presenceInfo xmlns:p15="http://schemas.microsoft.com/office/powerpoint/2012/main" userId="S::mbarnhart@usaid.gov::7d78d7d9-0b53-47a1-9387-4a279b979679" providerId="AD"/>
      </p:ext>
    </p:extLst>
  </p:cmAuthor>
  <p:cmAuthor id="2" name="Yansaneh, Aisha I. (GH/OHA/TLR)" initials="YAI(" lastIdx="1" clrIdx="1">
    <p:extLst>
      <p:ext uri="{19B8F6BF-5375-455C-9EA6-DF929625EA0E}">
        <p15:presenceInfo xmlns:p15="http://schemas.microsoft.com/office/powerpoint/2012/main" userId="S::ayansaneh@usaid.gov::cb5e7b54-7e0e-4b48-96ea-6c116aac7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4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247775" y="1143000"/>
            <a:ext cx="43624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ur Columns No Background">
  <p:cSld name="Four Columns No Background">
    <p:spTree>
      <p:nvGrpSpPr>
        <p:cNvPr id="1" name="Shape 15"/>
        <p:cNvGrpSpPr/>
        <p:nvPr/>
      </p:nvGrpSpPr>
      <p:grpSpPr>
        <a:xfrm>
          <a:off x="0" y="0"/>
          <a:ext cx="0" cy="0"/>
          <a:chOff x="0" y="0"/>
          <a:chExt cx="0" cy="0"/>
        </a:xfrm>
      </p:grpSpPr>
      <p:sp>
        <p:nvSpPr>
          <p:cNvPr id="16" name="Google Shape;16;p4"/>
          <p:cNvSpPr/>
          <p:nvPr/>
        </p:nvSpPr>
        <p:spPr>
          <a:xfrm>
            <a:off x="2" y="0"/>
            <a:ext cx="42803764" cy="3784402"/>
          </a:xfrm>
          <a:prstGeom prst="rect">
            <a:avLst/>
          </a:prstGeom>
          <a:solidFill>
            <a:srgbClr val="1758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9" b="0" i="0" u="none" strike="noStrike" cap="none">
              <a:solidFill>
                <a:schemeClr val="lt1"/>
              </a:solidFill>
              <a:latin typeface="Calibri"/>
              <a:ea typeface="Calibri"/>
              <a:cs typeface="Calibri"/>
              <a:sym typeface="Calibri"/>
            </a:endParaRPr>
          </a:p>
        </p:txBody>
      </p:sp>
      <p:pic>
        <p:nvPicPr>
          <p:cNvPr id="17" name="Google Shape;17;p4"/>
          <p:cNvPicPr preferRelativeResize="0"/>
          <p:nvPr/>
        </p:nvPicPr>
        <p:blipFill rotWithShape="1">
          <a:blip r:embed="rId2">
            <a:alphaModFix/>
          </a:blip>
          <a:srcRect/>
          <a:stretch/>
        </p:blipFill>
        <p:spPr>
          <a:xfrm>
            <a:off x="777510" y="1137746"/>
            <a:ext cx="5369301" cy="1829287"/>
          </a:xfrm>
          <a:prstGeom prst="rect">
            <a:avLst/>
          </a:prstGeom>
          <a:noFill/>
          <a:ln>
            <a:noFill/>
          </a:ln>
        </p:spPr>
      </p:pic>
      <p:sp>
        <p:nvSpPr>
          <p:cNvPr id="18" name="Google Shape;18;p4"/>
          <p:cNvSpPr/>
          <p:nvPr/>
        </p:nvSpPr>
        <p:spPr>
          <a:xfrm>
            <a:off x="2" y="28813813"/>
            <a:ext cx="42803764" cy="737467"/>
          </a:xfrm>
          <a:prstGeom prst="rect">
            <a:avLst/>
          </a:prstGeom>
          <a:solidFill>
            <a:srgbClr val="1758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9" b="0" i="0" u="none" strike="noStrike" cap="none">
              <a:solidFill>
                <a:schemeClr val="lt1"/>
              </a:solidFill>
              <a:latin typeface="Calibri"/>
              <a:ea typeface="Calibri"/>
              <a:cs typeface="Calibri"/>
              <a:sym typeface="Calibri"/>
            </a:endParaRPr>
          </a:p>
        </p:txBody>
      </p:sp>
      <p:sp>
        <p:nvSpPr>
          <p:cNvPr id="19" name="Google Shape;19;p4"/>
          <p:cNvSpPr txBox="1">
            <a:spLocks noGrp="1"/>
          </p:cNvSpPr>
          <p:nvPr>
            <p:ph type="body" idx="1"/>
          </p:nvPr>
        </p:nvSpPr>
        <p:spPr>
          <a:xfrm>
            <a:off x="7616360" y="435895"/>
            <a:ext cx="27571043" cy="3348508"/>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4415"/>
              </a:spcBef>
              <a:spcAft>
                <a:spcPts val="0"/>
              </a:spcAft>
              <a:buClr>
                <a:schemeClr val="lt1"/>
              </a:buClr>
              <a:buSzPts val="11329"/>
              <a:buFont typeface="Arial"/>
              <a:buNone/>
              <a:defRPr sz="11329" b="1">
                <a:solidFill>
                  <a:schemeClr val="lt1"/>
                </a:solidFill>
                <a:latin typeface="Arial"/>
                <a:ea typeface="Arial"/>
                <a:cs typeface="Arial"/>
                <a:sym typeface="Arial"/>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pic>
        <p:nvPicPr>
          <p:cNvPr id="20" name="Google Shape;20;p4"/>
          <p:cNvPicPr preferRelativeResize="0"/>
          <p:nvPr/>
        </p:nvPicPr>
        <p:blipFill rotWithShape="1">
          <a:blip r:embed="rId3">
            <a:alphaModFix/>
          </a:blip>
          <a:srcRect/>
          <a:stretch/>
        </p:blipFill>
        <p:spPr>
          <a:xfrm>
            <a:off x="6203206" y="28152244"/>
            <a:ext cx="30397353" cy="1752558"/>
          </a:xfrm>
          <a:prstGeom prst="rect">
            <a:avLst/>
          </a:prstGeom>
          <a:noFill/>
          <a:ln>
            <a:noFill/>
          </a:ln>
        </p:spPr>
      </p:pic>
      <p:sp>
        <p:nvSpPr>
          <p:cNvPr id="21" name="Google Shape;21;p4"/>
          <p:cNvSpPr/>
          <p:nvPr/>
        </p:nvSpPr>
        <p:spPr>
          <a:xfrm>
            <a:off x="507415" y="5537350"/>
            <a:ext cx="10173527" cy="21915632"/>
          </a:xfrm>
          <a:prstGeom prst="rect">
            <a:avLst/>
          </a:prstGeom>
          <a:noFill/>
          <a:ln w="9525" cap="flat" cmpd="sng">
            <a:solidFill>
              <a:srgbClr val="175895"/>
            </a:solidFill>
            <a:prstDash val="solid"/>
            <a:miter lim="800000"/>
            <a:headEnd type="none" w="sm" len="sm"/>
            <a:tailEnd type="none" w="sm" len="sm"/>
          </a:ln>
        </p:spPr>
        <p:txBody>
          <a:bodyPr spcFirstLastPara="1" wrap="square" lIns="86325" tIns="43150" rIns="86325" bIns="43150" anchor="t" anchorCtr="0">
            <a:noAutofit/>
          </a:bodyPr>
          <a:lstStyle/>
          <a:p>
            <a:pPr marL="0" marR="0" lvl="0" indent="0" algn="l" rtl="0">
              <a:spcBef>
                <a:spcPts val="0"/>
              </a:spcBef>
              <a:spcAft>
                <a:spcPts val="0"/>
              </a:spcAft>
              <a:buNone/>
            </a:pPr>
            <a:endParaRPr sz="1699">
              <a:solidFill>
                <a:schemeClr val="dk1"/>
              </a:solidFill>
              <a:latin typeface="Calibri"/>
              <a:ea typeface="Calibri"/>
              <a:cs typeface="Calibri"/>
              <a:sym typeface="Calibri"/>
            </a:endParaRPr>
          </a:p>
        </p:txBody>
      </p:sp>
      <p:sp>
        <p:nvSpPr>
          <p:cNvPr id="22" name="Google Shape;22;p4"/>
          <p:cNvSpPr/>
          <p:nvPr/>
        </p:nvSpPr>
        <p:spPr>
          <a:xfrm>
            <a:off x="507415" y="4188944"/>
            <a:ext cx="10173527" cy="1335097"/>
          </a:xfrm>
          <a:prstGeom prst="rect">
            <a:avLst/>
          </a:prstGeom>
          <a:solidFill>
            <a:srgbClr val="175895"/>
          </a:solidFill>
          <a:ln w="9525" cap="flat" cmpd="sng">
            <a:solidFill>
              <a:srgbClr val="175895"/>
            </a:solidFill>
            <a:prstDash val="solid"/>
            <a:miter lim="800000"/>
            <a:headEnd type="none" w="sm" len="sm"/>
            <a:tailEnd type="none" w="sm" len="sm"/>
          </a:ln>
        </p:spPr>
        <p:txBody>
          <a:bodyPr spcFirstLastPara="1" wrap="square" lIns="86325" tIns="43150" rIns="86325" bIns="43150" anchor="ctr" anchorCtr="0">
            <a:normAutofit/>
          </a:bodyPr>
          <a:lstStyle/>
          <a:p>
            <a:pPr marL="0" marR="0" lvl="0" indent="0" algn="ctr" rtl="0">
              <a:lnSpc>
                <a:spcPct val="120000"/>
              </a:lnSpc>
              <a:spcBef>
                <a:spcPts val="0"/>
              </a:spcBef>
              <a:spcAft>
                <a:spcPts val="0"/>
              </a:spcAft>
              <a:buNone/>
            </a:pPr>
            <a:endParaRPr sz="5665" b="1">
              <a:solidFill>
                <a:schemeClr val="lt1"/>
              </a:solidFill>
              <a:latin typeface="Arial"/>
              <a:ea typeface="Arial"/>
              <a:cs typeface="Arial"/>
              <a:sym typeface="Arial"/>
            </a:endParaRPr>
          </a:p>
        </p:txBody>
      </p:sp>
      <p:sp>
        <p:nvSpPr>
          <p:cNvPr id="23" name="Google Shape;23;p4"/>
          <p:cNvSpPr txBox="1">
            <a:spLocks noGrp="1"/>
          </p:cNvSpPr>
          <p:nvPr>
            <p:ph type="body" idx="2"/>
          </p:nvPr>
        </p:nvSpPr>
        <p:spPr>
          <a:xfrm>
            <a:off x="884783" y="5979449"/>
            <a:ext cx="9299504" cy="20853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15"/>
              </a:spcBef>
              <a:spcAft>
                <a:spcPts val="0"/>
              </a:spcAft>
              <a:buClr>
                <a:schemeClr val="dk1"/>
              </a:buClr>
              <a:buSzPts val="4721"/>
              <a:buFont typeface="Arial"/>
              <a:buNone/>
              <a:defRPr sz="4721" b="0">
                <a:latin typeface="Arial"/>
                <a:ea typeface="Arial"/>
                <a:cs typeface="Arial"/>
                <a:sym typeface="Arial"/>
              </a:defRPr>
            </a:lvl1pPr>
            <a:lvl2pPr marL="914400" lvl="1"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2pPr>
            <a:lvl3pPr marL="1371600" lvl="2"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3pPr>
            <a:lvl4pPr marL="1828800" lvl="3" indent="-588327" algn="l">
              <a:lnSpc>
                <a:spcPct val="100000"/>
              </a:lnSpc>
              <a:spcBef>
                <a:spcPts val="2207"/>
              </a:spcBef>
              <a:spcAft>
                <a:spcPts val="0"/>
              </a:spcAft>
              <a:buClr>
                <a:schemeClr val="dk1"/>
              </a:buClr>
              <a:buSzPts val="5665"/>
              <a:buFont typeface="Noto Sans Symbols"/>
              <a:buChar char="▪"/>
              <a:defRPr sz="5665">
                <a:latin typeface="Arial"/>
                <a:ea typeface="Arial"/>
                <a:cs typeface="Arial"/>
                <a:sym typeface="Arial"/>
              </a:defRPr>
            </a:lvl4pPr>
            <a:lvl5pPr marL="2286000" lvl="4" indent="-588327" algn="l">
              <a:lnSpc>
                <a:spcPct val="100000"/>
              </a:lnSpc>
              <a:spcBef>
                <a:spcPts val="2207"/>
              </a:spcBef>
              <a:spcAft>
                <a:spcPts val="0"/>
              </a:spcAft>
              <a:buClr>
                <a:schemeClr val="dk1"/>
              </a:buClr>
              <a:buSzPts val="5665"/>
              <a:buFont typeface="Courier New"/>
              <a:buChar char="o"/>
              <a:defRPr sz="5665">
                <a:latin typeface="Arial"/>
                <a:ea typeface="Arial"/>
                <a:cs typeface="Arial"/>
                <a:sym typeface="Arial"/>
              </a:defRPr>
            </a:lvl5pPr>
            <a:lvl6pPr marL="2743200" lvl="5" indent="-708215" algn="l">
              <a:lnSpc>
                <a:spcPct val="90000"/>
              </a:lnSpc>
              <a:spcBef>
                <a:spcPts val="2207"/>
              </a:spcBef>
              <a:spcAft>
                <a:spcPts val="0"/>
              </a:spcAft>
              <a:buClr>
                <a:schemeClr val="dk1"/>
              </a:buClr>
              <a:buSzPts val="7553"/>
              <a:buChar char="•"/>
              <a:defRPr sz="7553">
                <a:latin typeface="Arial"/>
                <a:ea typeface="Arial"/>
                <a:cs typeface="Arial"/>
                <a:sym typeface="Arial"/>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24" name="Google Shape;24;p4"/>
          <p:cNvSpPr txBox="1">
            <a:spLocks noGrp="1"/>
          </p:cNvSpPr>
          <p:nvPr>
            <p:ph type="body" idx="3"/>
          </p:nvPr>
        </p:nvSpPr>
        <p:spPr>
          <a:xfrm>
            <a:off x="688111" y="4366549"/>
            <a:ext cx="9827215" cy="104381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4415"/>
              </a:spcBef>
              <a:spcAft>
                <a:spcPts val="0"/>
              </a:spcAft>
              <a:buClr>
                <a:schemeClr val="lt1"/>
              </a:buClr>
              <a:buSzPts val="5665"/>
              <a:buFont typeface="Calibri"/>
              <a:buNone/>
              <a:defRPr sz="5665" b="1">
                <a:solidFill>
                  <a:schemeClr val="lt1"/>
                </a:solidFill>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25" name="Google Shape;25;p4"/>
          <p:cNvSpPr/>
          <p:nvPr/>
        </p:nvSpPr>
        <p:spPr>
          <a:xfrm>
            <a:off x="11023256" y="5537350"/>
            <a:ext cx="10173527" cy="21915632"/>
          </a:xfrm>
          <a:prstGeom prst="rect">
            <a:avLst/>
          </a:prstGeom>
          <a:noFill/>
          <a:ln w="9525" cap="flat" cmpd="sng">
            <a:solidFill>
              <a:srgbClr val="175895"/>
            </a:solidFill>
            <a:prstDash val="solid"/>
            <a:miter lim="800000"/>
            <a:headEnd type="none" w="sm" len="sm"/>
            <a:tailEnd type="none" w="sm" len="sm"/>
          </a:ln>
        </p:spPr>
        <p:txBody>
          <a:bodyPr spcFirstLastPara="1" wrap="square" lIns="86325" tIns="43150" rIns="86325" bIns="43150" anchor="t" anchorCtr="0">
            <a:noAutofit/>
          </a:bodyPr>
          <a:lstStyle/>
          <a:p>
            <a:pPr marL="0" marR="0" lvl="0" indent="0" algn="l" rtl="0">
              <a:spcBef>
                <a:spcPts val="0"/>
              </a:spcBef>
              <a:spcAft>
                <a:spcPts val="0"/>
              </a:spcAft>
              <a:buNone/>
            </a:pPr>
            <a:endParaRPr sz="1699">
              <a:solidFill>
                <a:schemeClr val="dk1"/>
              </a:solidFill>
              <a:latin typeface="Calibri"/>
              <a:ea typeface="Calibri"/>
              <a:cs typeface="Calibri"/>
              <a:sym typeface="Calibri"/>
            </a:endParaRPr>
          </a:p>
        </p:txBody>
      </p:sp>
      <p:sp>
        <p:nvSpPr>
          <p:cNvPr id="26" name="Google Shape;26;p4"/>
          <p:cNvSpPr/>
          <p:nvPr/>
        </p:nvSpPr>
        <p:spPr>
          <a:xfrm>
            <a:off x="11023256" y="4188944"/>
            <a:ext cx="10173527" cy="1335097"/>
          </a:xfrm>
          <a:prstGeom prst="rect">
            <a:avLst/>
          </a:prstGeom>
          <a:solidFill>
            <a:srgbClr val="175895"/>
          </a:solidFill>
          <a:ln w="9525" cap="flat" cmpd="sng">
            <a:solidFill>
              <a:srgbClr val="175895"/>
            </a:solidFill>
            <a:prstDash val="solid"/>
            <a:miter lim="800000"/>
            <a:headEnd type="none" w="sm" len="sm"/>
            <a:tailEnd type="none" w="sm" len="sm"/>
          </a:ln>
        </p:spPr>
        <p:txBody>
          <a:bodyPr spcFirstLastPara="1" wrap="square" lIns="86325" tIns="43150" rIns="86325" bIns="43150" anchor="ctr" anchorCtr="0">
            <a:normAutofit/>
          </a:bodyPr>
          <a:lstStyle/>
          <a:p>
            <a:pPr marL="0" marR="0" lvl="0" indent="0" algn="ctr" rtl="0">
              <a:lnSpc>
                <a:spcPct val="120000"/>
              </a:lnSpc>
              <a:spcBef>
                <a:spcPts val="0"/>
              </a:spcBef>
              <a:spcAft>
                <a:spcPts val="0"/>
              </a:spcAft>
              <a:buNone/>
            </a:pPr>
            <a:endParaRPr sz="5665" b="1">
              <a:solidFill>
                <a:schemeClr val="lt1"/>
              </a:solidFill>
              <a:latin typeface="Arial"/>
              <a:ea typeface="Arial"/>
              <a:cs typeface="Arial"/>
              <a:sym typeface="Arial"/>
            </a:endParaRPr>
          </a:p>
        </p:txBody>
      </p:sp>
      <p:sp>
        <p:nvSpPr>
          <p:cNvPr id="27" name="Google Shape;27;p4"/>
          <p:cNvSpPr txBox="1">
            <a:spLocks noGrp="1"/>
          </p:cNvSpPr>
          <p:nvPr>
            <p:ph type="body" idx="4"/>
          </p:nvPr>
        </p:nvSpPr>
        <p:spPr>
          <a:xfrm>
            <a:off x="11400623" y="5959426"/>
            <a:ext cx="9299504" cy="20853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15"/>
              </a:spcBef>
              <a:spcAft>
                <a:spcPts val="0"/>
              </a:spcAft>
              <a:buClr>
                <a:schemeClr val="dk1"/>
              </a:buClr>
              <a:buSzPts val="4721"/>
              <a:buFont typeface="Arial"/>
              <a:buNone/>
              <a:defRPr sz="4721" b="0">
                <a:latin typeface="Arial"/>
                <a:ea typeface="Arial"/>
                <a:cs typeface="Arial"/>
                <a:sym typeface="Arial"/>
              </a:defRPr>
            </a:lvl1pPr>
            <a:lvl2pPr marL="914400" lvl="1"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2pPr>
            <a:lvl3pPr marL="1371600" lvl="2"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3pPr>
            <a:lvl4pPr marL="1828800" lvl="3" indent="-588327" algn="l">
              <a:lnSpc>
                <a:spcPct val="100000"/>
              </a:lnSpc>
              <a:spcBef>
                <a:spcPts val="2207"/>
              </a:spcBef>
              <a:spcAft>
                <a:spcPts val="0"/>
              </a:spcAft>
              <a:buClr>
                <a:schemeClr val="dk1"/>
              </a:buClr>
              <a:buSzPts val="5665"/>
              <a:buFont typeface="Noto Sans Symbols"/>
              <a:buChar char="▪"/>
              <a:defRPr sz="5665">
                <a:latin typeface="Arial"/>
                <a:ea typeface="Arial"/>
                <a:cs typeface="Arial"/>
                <a:sym typeface="Arial"/>
              </a:defRPr>
            </a:lvl4pPr>
            <a:lvl5pPr marL="2286000" lvl="4" indent="-588327" algn="l">
              <a:lnSpc>
                <a:spcPct val="100000"/>
              </a:lnSpc>
              <a:spcBef>
                <a:spcPts val="2207"/>
              </a:spcBef>
              <a:spcAft>
                <a:spcPts val="0"/>
              </a:spcAft>
              <a:buClr>
                <a:schemeClr val="dk1"/>
              </a:buClr>
              <a:buSzPts val="5665"/>
              <a:buFont typeface="Courier New"/>
              <a:buChar char="o"/>
              <a:defRPr sz="5665">
                <a:latin typeface="Arial"/>
                <a:ea typeface="Arial"/>
                <a:cs typeface="Arial"/>
                <a:sym typeface="Arial"/>
              </a:defRPr>
            </a:lvl5pPr>
            <a:lvl6pPr marL="2743200" lvl="5" indent="-708215" algn="l">
              <a:lnSpc>
                <a:spcPct val="90000"/>
              </a:lnSpc>
              <a:spcBef>
                <a:spcPts val="2207"/>
              </a:spcBef>
              <a:spcAft>
                <a:spcPts val="0"/>
              </a:spcAft>
              <a:buClr>
                <a:schemeClr val="dk1"/>
              </a:buClr>
              <a:buSzPts val="7553"/>
              <a:buChar char="•"/>
              <a:defRPr sz="7553">
                <a:latin typeface="Arial"/>
                <a:ea typeface="Arial"/>
                <a:cs typeface="Arial"/>
                <a:sym typeface="Arial"/>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28" name="Google Shape;28;p4"/>
          <p:cNvSpPr txBox="1">
            <a:spLocks noGrp="1"/>
          </p:cNvSpPr>
          <p:nvPr>
            <p:ph type="body" idx="5"/>
          </p:nvPr>
        </p:nvSpPr>
        <p:spPr>
          <a:xfrm>
            <a:off x="11203952" y="4366549"/>
            <a:ext cx="9827215" cy="104381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4415"/>
              </a:spcBef>
              <a:spcAft>
                <a:spcPts val="0"/>
              </a:spcAft>
              <a:buClr>
                <a:schemeClr val="lt1"/>
              </a:buClr>
              <a:buSzPts val="5665"/>
              <a:buFont typeface="Calibri"/>
              <a:buNone/>
              <a:defRPr sz="5665" b="1">
                <a:solidFill>
                  <a:schemeClr val="lt1"/>
                </a:solidFill>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29" name="Google Shape;29;p4"/>
          <p:cNvSpPr/>
          <p:nvPr/>
        </p:nvSpPr>
        <p:spPr>
          <a:xfrm>
            <a:off x="21560097" y="5537350"/>
            <a:ext cx="10173527" cy="21915632"/>
          </a:xfrm>
          <a:prstGeom prst="rect">
            <a:avLst/>
          </a:prstGeom>
          <a:noFill/>
          <a:ln w="9525" cap="flat" cmpd="sng">
            <a:solidFill>
              <a:srgbClr val="175895"/>
            </a:solidFill>
            <a:prstDash val="solid"/>
            <a:miter lim="800000"/>
            <a:headEnd type="none" w="sm" len="sm"/>
            <a:tailEnd type="none" w="sm" len="sm"/>
          </a:ln>
        </p:spPr>
        <p:txBody>
          <a:bodyPr spcFirstLastPara="1" wrap="square" lIns="86325" tIns="43150" rIns="86325" bIns="43150" anchor="t" anchorCtr="0">
            <a:noAutofit/>
          </a:bodyPr>
          <a:lstStyle/>
          <a:p>
            <a:pPr marL="0" marR="0" lvl="0" indent="0" algn="l" rtl="0">
              <a:spcBef>
                <a:spcPts val="0"/>
              </a:spcBef>
              <a:spcAft>
                <a:spcPts val="0"/>
              </a:spcAft>
              <a:buNone/>
            </a:pPr>
            <a:endParaRPr sz="1699">
              <a:solidFill>
                <a:schemeClr val="dk1"/>
              </a:solidFill>
              <a:latin typeface="Calibri"/>
              <a:ea typeface="Calibri"/>
              <a:cs typeface="Calibri"/>
              <a:sym typeface="Calibri"/>
            </a:endParaRPr>
          </a:p>
        </p:txBody>
      </p:sp>
      <p:sp>
        <p:nvSpPr>
          <p:cNvPr id="30" name="Google Shape;30;p4"/>
          <p:cNvSpPr/>
          <p:nvPr/>
        </p:nvSpPr>
        <p:spPr>
          <a:xfrm>
            <a:off x="21560097" y="4188944"/>
            <a:ext cx="10173527" cy="1335097"/>
          </a:xfrm>
          <a:prstGeom prst="rect">
            <a:avLst/>
          </a:prstGeom>
          <a:solidFill>
            <a:srgbClr val="175895"/>
          </a:solidFill>
          <a:ln w="9525" cap="flat" cmpd="sng">
            <a:solidFill>
              <a:srgbClr val="175895"/>
            </a:solidFill>
            <a:prstDash val="solid"/>
            <a:miter lim="800000"/>
            <a:headEnd type="none" w="sm" len="sm"/>
            <a:tailEnd type="none" w="sm" len="sm"/>
          </a:ln>
        </p:spPr>
        <p:txBody>
          <a:bodyPr spcFirstLastPara="1" wrap="square" lIns="86325" tIns="43150" rIns="86325" bIns="43150" anchor="ctr" anchorCtr="0">
            <a:normAutofit/>
          </a:bodyPr>
          <a:lstStyle/>
          <a:p>
            <a:pPr marL="0" marR="0" lvl="0" indent="0" algn="ctr" rtl="0">
              <a:lnSpc>
                <a:spcPct val="120000"/>
              </a:lnSpc>
              <a:spcBef>
                <a:spcPts val="0"/>
              </a:spcBef>
              <a:spcAft>
                <a:spcPts val="0"/>
              </a:spcAft>
              <a:buNone/>
            </a:pPr>
            <a:endParaRPr sz="5665" b="1">
              <a:solidFill>
                <a:schemeClr val="lt1"/>
              </a:solidFill>
              <a:latin typeface="Arial"/>
              <a:ea typeface="Arial"/>
              <a:cs typeface="Arial"/>
              <a:sym typeface="Arial"/>
            </a:endParaRPr>
          </a:p>
        </p:txBody>
      </p:sp>
      <p:sp>
        <p:nvSpPr>
          <p:cNvPr id="31" name="Google Shape;31;p4"/>
          <p:cNvSpPr txBox="1">
            <a:spLocks noGrp="1"/>
          </p:cNvSpPr>
          <p:nvPr>
            <p:ph type="body" idx="6"/>
          </p:nvPr>
        </p:nvSpPr>
        <p:spPr>
          <a:xfrm>
            <a:off x="21937466" y="5942566"/>
            <a:ext cx="9299504" cy="20853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15"/>
              </a:spcBef>
              <a:spcAft>
                <a:spcPts val="0"/>
              </a:spcAft>
              <a:buClr>
                <a:schemeClr val="dk1"/>
              </a:buClr>
              <a:buSzPts val="4721"/>
              <a:buFont typeface="Arial"/>
              <a:buNone/>
              <a:defRPr sz="4721" b="0">
                <a:latin typeface="Arial"/>
                <a:ea typeface="Arial"/>
                <a:cs typeface="Arial"/>
                <a:sym typeface="Arial"/>
              </a:defRPr>
            </a:lvl1pPr>
            <a:lvl2pPr marL="914400" lvl="1"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2pPr>
            <a:lvl3pPr marL="1371600" lvl="2"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3pPr>
            <a:lvl4pPr marL="1828800" lvl="3" indent="-588327" algn="l">
              <a:lnSpc>
                <a:spcPct val="100000"/>
              </a:lnSpc>
              <a:spcBef>
                <a:spcPts val="2207"/>
              </a:spcBef>
              <a:spcAft>
                <a:spcPts val="0"/>
              </a:spcAft>
              <a:buClr>
                <a:schemeClr val="dk1"/>
              </a:buClr>
              <a:buSzPts val="5665"/>
              <a:buFont typeface="Noto Sans Symbols"/>
              <a:buChar char="▪"/>
              <a:defRPr sz="5665">
                <a:latin typeface="Arial"/>
                <a:ea typeface="Arial"/>
                <a:cs typeface="Arial"/>
                <a:sym typeface="Arial"/>
              </a:defRPr>
            </a:lvl4pPr>
            <a:lvl5pPr marL="2286000" lvl="4" indent="-588327" algn="l">
              <a:lnSpc>
                <a:spcPct val="100000"/>
              </a:lnSpc>
              <a:spcBef>
                <a:spcPts val="2207"/>
              </a:spcBef>
              <a:spcAft>
                <a:spcPts val="0"/>
              </a:spcAft>
              <a:buClr>
                <a:schemeClr val="dk1"/>
              </a:buClr>
              <a:buSzPts val="5665"/>
              <a:buFont typeface="Courier New"/>
              <a:buChar char="o"/>
              <a:defRPr sz="5665">
                <a:latin typeface="Arial"/>
                <a:ea typeface="Arial"/>
                <a:cs typeface="Arial"/>
                <a:sym typeface="Arial"/>
              </a:defRPr>
            </a:lvl5pPr>
            <a:lvl6pPr marL="2743200" lvl="5" indent="-708215" algn="l">
              <a:lnSpc>
                <a:spcPct val="90000"/>
              </a:lnSpc>
              <a:spcBef>
                <a:spcPts val="2207"/>
              </a:spcBef>
              <a:spcAft>
                <a:spcPts val="0"/>
              </a:spcAft>
              <a:buClr>
                <a:schemeClr val="dk1"/>
              </a:buClr>
              <a:buSzPts val="7553"/>
              <a:buChar char="•"/>
              <a:defRPr sz="7553">
                <a:latin typeface="Arial"/>
                <a:ea typeface="Arial"/>
                <a:cs typeface="Arial"/>
                <a:sym typeface="Arial"/>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32" name="Google Shape;32;p4"/>
          <p:cNvSpPr txBox="1">
            <a:spLocks noGrp="1"/>
          </p:cNvSpPr>
          <p:nvPr>
            <p:ph type="body" idx="7"/>
          </p:nvPr>
        </p:nvSpPr>
        <p:spPr>
          <a:xfrm>
            <a:off x="21740794" y="4366549"/>
            <a:ext cx="9827215" cy="104381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4415"/>
              </a:spcBef>
              <a:spcAft>
                <a:spcPts val="0"/>
              </a:spcAft>
              <a:buClr>
                <a:schemeClr val="lt1"/>
              </a:buClr>
              <a:buSzPts val="5665"/>
              <a:buFont typeface="Calibri"/>
              <a:buNone/>
              <a:defRPr sz="5665" b="1">
                <a:solidFill>
                  <a:schemeClr val="lt1"/>
                </a:solidFill>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33" name="Google Shape;33;p4"/>
          <p:cNvSpPr/>
          <p:nvPr/>
        </p:nvSpPr>
        <p:spPr>
          <a:xfrm>
            <a:off x="32100275" y="5537350"/>
            <a:ext cx="10173527" cy="21915632"/>
          </a:xfrm>
          <a:prstGeom prst="rect">
            <a:avLst/>
          </a:prstGeom>
          <a:noFill/>
          <a:ln w="9525" cap="flat" cmpd="sng">
            <a:solidFill>
              <a:srgbClr val="175895"/>
            </a:solidFill>
            <a:prstDash val="solid"/>
            <a:miter lim="800000"/>
            <a:headEnd type="none" w="sm" len="sm"/>
            <a:tailEnd type="none" w="sm" len="sm"/>
          </a:ln>
        </p:spPr>
        <p:txBody>
          <a:bodyPr spcFirstLastPara="1" wrap="square" lIns="86325" tIns="43150" rIns="86325" bIns="43150" anchor="t" anchorCtr="0">
            <a:noAutofit/>
          </a:bodyPr>
          <a:lstStyle/>
          <a:p>
            <a:pPr marL="0" marR="0" lvl="0" indent="0" algn="l" rtl="0">
              <a:spcBef>
                <a:spcPts val="0"/>
              </a:spcBef>
              <a:spcAft>
                <a:spcPts val="0"/>
              </a:spcAft>
              <a:buNone/>
            </a:pPr>
            <a:endParaRPr sz="1699">
              <a:solidFill>
                <a:schemeClr val="dk1"/>
              </a:solidFill>
              <a:latin typeface="Calibri"/>
              <a:ea typeface="Calibri"/>
              <a:cs typeface="Calibri"/>
              <a:sym typeface="Calibri"/>
            </a:endParaRPr>
          </a:p>
        </p:txBody>
      </p:sp>
      <p:sp>
        <p:nvSpPr>
          <p:cNvPr id="34" name="Google Shape;34;p4"/>
          <p:cNvSpPr/>
          <p:nvPr/>
        </p:nvSpPr>
        <p:spPr>
          <a:xfrm>
            <a:off x="32100275" y="4188944"/>
            <a:ext cx="10173527" cy="1335097"/>
          </a:xfrm>
          <a:prstGeom prst="rect">
            <a:avLst/>
          </a:prstGeom>
          <a:solidFill>
            <a:srgbClr val="175895"/>
          </a:solidFill>
          <a:ln w="9525" cap="flat" cmpd="sng">
            <a:solidFill>
              <a:srgbClr val="175895"/>
            </a:solidFill>
            <a:prstDash val="solid"/>
            <a:miter lim="800000"/>
            <a:headEnd type="none" w="sm" len="sm"/>
            <a:tailEnd type="none" w="sm" len="sm"/>
          </a:ln>
        </p:spPr>
        <p:txBody>
          <a:bodyPr spcFirstLastPara="1" wrap="square" lIns="86325" tIns="43150" rIns="86325" bIns="43150" anchor="ctr" anchorCtr="0">
            <a:normAutofit/>
          </a:bodyPr>
          <a:lstStyle/>
          <a:p>
            <a:pPr marL="0" marR="0" lvl="0" indent="0" algn="ctr" rtl="0">
              <a:lnSpc>
                <a:spcPct val="120000"/>
              </a:lnSpc>
              <a:spcBef>
                <a:spcPts val="0"/>
              </a:spcBef>
              <a:spcAft>
                <a:spcPts val="0"/>
              </a:spcAft>
              <a:buNone/>
            </a:pPr>
            <a:endParaRPr sz="5665" b="1">
              <a:solidFill>
                <a:schemeClr val="lt1"/>
              </a:solidFill>
              <a:latin typeface="Arial"/>
              <a:ea typeface="Arial"/>
              <a:cs typeface="Arial"/>
              <a:sym typeface="Arial"/>
            </a:endParaRPr>
          </a:p>
        </p:txBody>
      </p:sp>
      <p:sp>
        <p:nvSpPr>
          <p:cNvPr id="35" name="Google Shape;35;p4"/>
          <p:cNvSpPr txBox="1">
            <a:spLocks noGrp="1"/>
          </p:cNvSpPr>
          <p:nvPr>
            <p:ph type="body" idx="8"/>
          </p:nvPr>
        </p:nvSpPr>
        <p:spPr>
          <a:xfrm>
            <a:off x="32477644" y="5922541"/>
            <a:ext cx="9299504" cy="20853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15"/>
              </a:spcBef>
              <a:spcAft>
                <a:spcPts val="0"/>
              </a:spcAft>
              <a:buClr>
                <a:schemeClr val="dk1"/>
              </a:buClr>
              <a:buSzPts val="4721"/>
              <a:buFont typeface="Arial"/>
              <a:buNone/>
              <a:defRPr sz="4721" b="0">
                <a:latin typeface="Arial"/>
                <a:ea typeface="Arial"/>
                <a:cs typeface="Arial"/>
                <a:sym typeface="Arial"/>
              </a:defRPr>
            </a:lvl1pPr>
            <a:lvl2pPr marL="914400" lvl="1"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2pPr>
            <a:lvl3pPr marL="1371600" lvl="2" indent="-588327" algn="l">
              <a:lnSpc>
                <a:spcPct val="100000"/>
              </a:lnSpc>
              <a:spcBef>
                <a:spcPts val="2207"/>
              </a:spcBef>
              <a:spcAft>
                <a:spcPts val="0"/>
              </a:spcAft>
              <a:buClr>
                <a:schemeClr val="dk1"/>
              </a:buClr>
              <a:buSzPts val="5665"/>
              <a:buFont typeface="Arial"/>
              <a:buChar char="−"/>
              <a:defRPr sz="5665">
                <a:latin typeface="Arial"/>
                <a:ea typeface="Arial"/>
                <a:cs typeface="Arial"/>
                <a:sym typeface="Arial"/>
              </a:defRPr>
            </a:lvl3pPr>
            <a:lvl4pPr marL="1828800" lvl="3" indent="-588327" algn="l">
              <a:lnSpc>
                <a:spcPct val="100000"/>
              </a:lnSpc>
              <a:spcBef>
                <a:spcPts val="2207"/>
              </a:spcBef>
              <a:spcAft>
                <a:spcPts val="0"/>
              </a:spcAft>
              <a:buClr>
                <a:schemeClr val="dk1"/>
              </a:buClr>
              <a:buSzPts val="5665"/>
              <a:buFont typeface="Noto Sans Symbols"/>
              <a:buChar char="▪"/>
              <a:defRPr sz="5665">
                <a:latin typeface="Arial"/>
                <a:ea typeface="Arial"/>
                <a:cs typeface="Arial"/>
                <a:sym typeface="Arial"/>
              </a:defRPr>
            </a:lvl4pPr>
            <a:lvl5pPr marL="2286000" lvl="4" indent="-588327" algn="l">
              <a:lnSpc>
                <a:spcPct val="100000"/>
              </a:lnSpc>
              <a:spcBef>
                <a:spcPts val="2207"/>
              </a:spcBef>
              <a:spcAft>
                <a:spcPts val="0"/>
              </a:spcAft>
              <a:buClr>
                <a:schemeClr val="dk1"/>
              </a:buClr>
              <a:buSzPts val="5665"/>
              <a:buFont typeface="Courier New"/>
              <a:buChar char="o"/>
              <a:defRPr sz="5665">
                <a:latin typeface="Arial"/>
                <a:ea typeface="Arial"/>
                <a:cs typeface="Arial"/>
                <a:sym typeface="Arial"/>
              </a:defRPr>
            </a:lvl5pPr>
            <a:lvl6pPr marL="2743200" lvl="5" indent="-708215" algn="l">
              <a:lnSpc>
                <a:spcPct val="90000"/>
              </a:lnSpc>
              <a:spcBef>
                <a:spcPts val="2207"/>
              </a:spcBef>
              <a:spcAft>
                <a:spcPts val="0"/>
              </a:spcAft>
              <a:buClr>
                <a:schemeClr val="dk1"/>
              </a:buClr>
              <a:buSzPts val="7553"/>
              <a:buChar char="•"/>
              <a:defRPr sz="7553">
                <a:latin typeface="Arial"/>
                <a:ea typeface="Arial"/>
                <a:cs typeface="Arial"/>
                <a:sym typeface="Arial"/>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36" name="Google Shape;36;p4"/>
          <p:cNvSpPr txBox="1">
            <a:spLocks noGrp="1"/>
          </p:cNvSpPr>
          <p:nvPr>
            <p:ph type="body" idx="9"/>
          </p:nvPr>
        </p:nvSpPr>
        <p:spPr>
          <a:xfrm>
            <a:off x="32280972" y="4366549"/>
            <a:ext cx="9827215" cy="104381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4415"/>
              </a:spcBef>
              <a:spcAft>
                <a:spcPts val="0"/>
              </a:spcAft>
              <a:buClr>
                <a:schemeClr val="lt1"/>
              </a:buClr>
              <a:buSzPts val="5665"/>
              <a:buFont typeface="Calibri"/>
              <a:buNone/>
              <a:defRPr sz="5665" b="1">
                <a:solidFill>
                  <a:schemeClr val="lt1"/>
                </a:solidFill>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pic>
        <p:nvPicPr>
          <p:cNvPr id="37" name="Google Shape;37;p4"/>
          <p:cNvPicPr preferRelativeResize="0"/>
          <p:nvPr/>
        </p:nvPicPr>
        <p:blipFill rotWithShape="1">
          <a:blip r:embed="rId4">
            <a:alphaModFix/>
          </a:blip>
          <a:srcRect/>
          <a:stretch/>
        </p:blipFill>
        <p:spPr>
          <a:xfrm>
            <a:off x="36750003" y="1879543"/>
            <a:ext cx="5486400" cy="4612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2942759" y="1611882"/>
            <a:ext cx="36918245"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body" idx="1"/>
          </p:nvPr>
        </p:nvSpPr>
        <p:spPr>
          <a:xfrm rot="5400000">
            <a:off x="11797211" y="-795076"/>
            <a:ext cx="19209344" cy="369182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98" name="Google Shape;98;p14"/>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rot="5400000">
            <a:off x="22417804" y="9825516"/>
            <a:ext cx="25656844" cy="92295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rot="5400000">
            <a:off x="3691156" y="863479"/>
            <a:ext cx="25656844" cy="27153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104" name="Google Shape;104;p15"/>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id Blue Logo Bottom">
  <p:cSld name="Solid Blue Logo Bottom">
    <p:spTree>
      <p:nvGrpSpPr>
        <p:cNvPr id="1" name="Shape 107"/>
        <p:cNvGrpSpPr/>
        <p:nvPr/>
      </p:nvGrpSpPr>
      <p:grpSpPr>
        <a:xfrm>
          <a:off x="0" y="0"/>
          <a:ext cx="0" cy="0"/>
          <a:chOff x="0" y="0"/>
          <a:chExt cx="0" cy="0"/>
        </a:xfrm>
      </p:grpSpPr>
      <p:sp>
        <p:nvSpPr>
          <p:cNvPr id="108" name="Google Shape;108;g8916f5bf7e_1_226"/>
          <p:cNvSpPr/>
          <p:nvPr/>
        </p:nvSpPr>
        <p:spPr>
          <a:xfrm>
            <a:off x="1" y="0"/>
            <a:ext cx="42803700" cy="3784200"/>
          </a:xfrm>
          <a:prstGeom prst="rect">
            <a:avLst/>
          </a:prstGeom>
          <a:solidFill>
            <a:srgbClr val="1758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g8916f5bf7e_1_226"/>
          <p:cNvSpPr txBox="1">
            <a:spLocks noGrp="1"/>
          </p:cNvSpPr>
          <p:nvPr>
            <p:ph type="body" idx="1"/>
          </p:nvPr>
        </p:nvSpPr>
        <p:spPr>
          <a:xfrm>
            <a:off x="522722" y="495175"/>
            <a:ext cx="41798100" cy="2992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4676"/>
              </a:spcBef>
              <a:spcAft>
                <a:spcPts val="0"/>
              </a:spcAft>
              <a:buClr>
                <a:schemeClr val="lt1"/>
              </a:buClr>
              <a:buSzPts val="12000"/>
              <a:buFont typeface="Arial"/>
              <a:buNone/>
              <a:defRPr sz="12000" b="1">
                <a:solidFill>
                  <a:schemeClr val="lt1"/>
                </a:solidFill>
                <a:latin typeface="Arial"/>
                <a:ea typeface="Arial"/>
                <a:cs typeface="Arial"/>
                <a:sym typeface="Arial"/>
              </a:defRPr>
            </a:lvl1pPr>
            <a:lvl2pPr marL="914400" lvl="1" indent="-342900" algn="l" rtl="0">
              <a:lnSpc>
                <a:spcPct val="90000"/>
              </a:lnSpc>
              <a:spcBef>
                <a:spcPts val="2338"/>
              </a:spcBef>
              <a:spcAft>
                <a:spcPts val="0"/>
              </a:spcAft>
              <a:buClr>
                <a:schemeClr val="dk1"/>
              </a:buClr>
              <a:buSzPts val="1800"/>
              <a:buChar char="•"/>
              <a:defRPr/>
            </a:lvl2pPr>
            <a:lvl3pPr marL="1371600" lvl="2" indent="-342900" algn="l" rtl="0">
              <a:lnSpc>
                <a:spcPct val="90000"/>
              </a:lnSpc>
              <a:spcBef>
                <a:spcPts val="2338"/>
              </a:spcBef>
              <a:spcAft>
                <a:spcPts val="0"/>
              </a:spcAft>
              <a:buClr>
                <a:schemeClr val="dk1"/>
              </a:buClr>
              <a:buSzPts val="1800"/>
              <a:buChar char="•"/>
              <a:defRPr/>
            </a:lvl3pPr>
            <a:lvl4pPr marL="1828800" lvl="3" indent="-342900" algn="l" rtl="0">
              <a:lnSpc>
                <a:spcPct val="90000"/>
              </a:lnSpc>
              <a:spcBef>
                <a:spcPts val="2338"/>
              </a:spcBef>
              <a:spcAft>
                <a:spcPts val="0"/>
              </a:spcAft>
              <a:buClr>
                <a:schemeClr val="dk1"/>
              </a:buClr>
              <a:buSzPts val="1800"/>
              <a:buChar char="•"/>
              <a:defRPr/>
            </a:lvl4pPr>
            <a:lvl5pPr marL="2286000" lvl="4" indent="-342900" algn="l" rtl="0">
              <a:lnSpc>
                <a:spcPct val="90000"/>
              </a:lnSpc>
              <a:spcBef>
                <a:spcPts val="2338"/>
              </a:spcBef>
              <a:spcAft>
                <a:spcPts val="0"/>
              </a:spcAft>
              <a:buClr>
                <a:schemeClr val="dk1"/>
              </a:buClr>
              <a:buSzPts val="1800"/>
              <a:buChar char="•"/>
              <a:defRPr/>
            </a:lvl5pPr>
            <a:lvl6pPr marL="2743200" lvl="5" indent="-342900" algn="l" rtl="0">
              <a:lnSpc>
                <a:spcPct val="90000"/>
              </a:lnSpc>
              <a:spcBef>
                <a:spcPts val="2338"/>
              </a:spcBef>
              <a:spcAft>
                <a:spcPts val="0"/>
              </a:spcAft>
              <a:buClr>
                <a:schemeClr val="dk1"/>
              </a:buClr>
              <a:buSzPts val="1800"/>
              <a:buChar char="•"/>
              <a:defRPr/>
            </a:lvl6pPr>
            <a:lvl7pPr marL="3200400" lvl="6" indent="-342900" algn="l" rtl="0">
              <a:lnSpc>
                <a:spcPct val="90000"/>
              </a:lnSpc>
              <a:spcBef>
                <a:spcPts val="2338"/>
              </a:spcBef>
              <a:spcAft>
                <a:spcPts val="0"/>
              </a:spcAft>
              <a:buClr>
                <a:schemeClr val="dk1"/>
              </a:buClr>
              <a:buSzPts val="1800"/>
              <a:buChar char="•"/>
              <a:defRPr/>
            </a:lvl7pPr>
            <a:lvl8pPr marL="3657600" lvl="7" indent="-342900" algn="l" rtl="0">
              <a:lnSpc>
                <a:spcPct val="90000"/>
              </a:lnSpc>
              <a:spcBef>
                <a:spcPts val="2338"/>
              </a:spcBef>
              <a:spcAft>
                <a:spcPts val="0"/>
              </a:spcAft>
              <a:buClr>
                <a:schemeClr val="dk1"/>
              </a:buClr>
              <a:buSzPts val="1800"/>
              <a:buChar char="•"/>
              <a:defRPr/>
            </a:lvl8pPr>
            <a:lvl9pPr marL="4114800" lvl="8" indent="-342900" algn="l" rtl="0">
              <a:lnSpc>
                <a:spcPct val="90000"/>
              </a:lnSpc>
              <a:spcBef>
                <a:spcPts val="2338"/>
              </a:spcBef>
              <a:spcAft>
                <a:spcPts val="0"/>
              </a:spcAft>
              <a:buClr>
                <a:schemeClr val="dk1"/>
              </a:buClr>
              <a:buSzPts val="1800"/>
              <a:buChar char="•"/>
              <a:defRPr/>
            </a:lvl9pPr>
          </a:lstStyle>
          <a:p>
            <a:endParaRPr/>
          </a:p>
        </p:txBody>
      </p:sp>
      <p:pic>
        <p:nvPicPr>
          <p:cNvPr id="110" name="Google Shape;110;g8916f5bf7e_1_226"/>
          <p:cNvPicPr preferRelativeResize="0"/>
          <p:nvPr/>
        </p:nvPicPr>
        <p:blipFill rotWithShape="1">
          <a:blip r:embed="rId2">
            <a:alphaModFix/>
          </a:blip>
          <a:srcRect/>
          <a:stretch/>
        </p:blipFill>
        <p:spPr>
          <a:xfrm>
            <a:off x="607650" y="28554137"/>
            <a:ext cx="4630474" cy="1226433"/>
          </a:xfrm>
          <a:prstGeom prst="rect">
            <a:avLst/>
          </a:prstGeom>
          <a:noFill/>
          <a:ln>
            <a:noFill/>
          </a:ln>
        </p:spPr>
      </p:pic>
      <p:pic>
        <p:nvPicPr>
          <p:cNvPr id="111" name="Google Shape;111;g8916f5bf7e_1_226"/>
          <p:cNvPicPr preferRelativeResize="0"/>
          <p:nvPr/>
        </p:nvPicPr>
        <p:blipFill rotWithShape="1">
          <a:blip r:embed="rId3">
            <a:alphaModFix/>
          </a:blip>
          <a:srcRect/>
          <a:stretch/>
        </p:blipFill>
        <p:spPr>
          <a:xfrm>
            <a:off x="5990861" y="28126498"/>
            <a:ext cx="29099357" cy="1777042"/>
          </a:xfrm>
          <a:prstGeom prst="rect">
            <a:avLst/>
          </a:prstGeom>
          <a:noFill/>
          <a:ln>
            <a:noFill/>
          </a:ln>
        </p:spPr>
      </p:pic>
      <p:sp>
        <p:nvSpPr>
          <p:cNvPr id="112" name="Google Shape;112;g8916f5bf7e_1_226"/>
          <p:cNvSpPr>
            <a:spLocks noGrp="1"/>
          </p:cNvSpPr>
          <p:nvPr>
            <p:ph type="pic" idx="2"/>
          </p:nvPr>
        </p:nvSpPr>
        <p:spPr>
          <a:xfrm>
            <a:off x="777181" y="4645820"/>
            <a:ext cx="20115300" cy="23153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4676"/>
              </a:spcBef>
              <a:spcAft>
                <a:spcPts val="0"/>
              </a:spcAft>
              <a:buClr>
                <a:schemeClr val="dk1"/>
              </a:buClr>
              <a:buSzPts val="8000"/>
              <a:buFont typeface="Arial"/>
              <a:buChar char="•"/>
              <a:defRPr sz="8000" b="0" i="0" u="none" strike="noStrike" cap="none">
                <a:solidFill>
                  <a:schemeClr val="dk1"/>
                </a:solidFill>
                <a:latin typeface="Calibri"/>
                <a:ea typeface="Calibri"/>
                <a:cs typeface="Calibri"/>
                <a:sym typeface="Calibri"/>
              </a:defRPr>
            </a:lvl1pPr>
            <a:lvl2pPr marR="0" lvl="1" algn="l" rtl="0">
              <a:lnSpc>
                <a:spcPct val="90000"/>
              </a:lnSpc>
              <a:spcBef>
                <a:spcPts val="2338"/>
              </a:spcBef>
              <a:spcAft>
                <a:spcPts val="0"/>
              </a:spcAft>
              <a:buClr>
                <a:schemeClr val="dk1"/>
              </a:buClr>
              <a:buSzPts val="11222"/>
              <a:buFont typeface="Arial"/>
              <a:buChar char="•"/>
              <a:defRPr sz="11222" b="0" i="0" u="none" strike="noStrike" cap="none">
                <a:solidFill>
                  <a:schemeClr val="dk1"/>
                </a:solidFill>
                <a:latin typeface="Calibri"/>
                <a:ea typeface="Calibri"/>
                <a:cs typeface="Calibri"/>
                <a:sym typeface="Calibri"/>
              </a:defRPr>
            </a:lvl2pPr>
            <a:lvl3pPr marR="0" lvl="2" algn="l" rtl="0">
              <a:lnSpc>
                <a:spcPct val="90000"/>
              </a:lnSpc>
              <a:spcBef>
                <a:spcPts val="2338"/>
              </a:spcBef>
              <a:spcAft>
                <a:spcPts val="0"/>
              </a:spcAft>
              <a:buClr>
                <a:schemeClr val="dk1"/>
              </a:buClr>
              <a:buSzPts val="9352"/>
              <a:buFont typeface="Arial"/>
              <a:buChar char="•"/>
              <a:defRPr sz="9352" b="0" i="0" u="none" strike="noStrike" cap="none">
                <a:solidFill>
                  <a:schemeClr val="dk1"/>
                </a:solidFill>
                <a:latin typeface="Calibri"/>
                <a:ea typeface="Calibri"/>
                <a:cs typeface="Calibri"/>
                <a:sym typeface="Calibri"/>
              </a:defRPr>
            </a:lvl3pPr>
            <a:lvl4pPr marR="0" lvl="3"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4pPr>
            <a:lvl5pPr marR="0" lvl="4"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5pPr>
            <a:lvl6pPr marR="0" lvl="5"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6pPr>
            <a:lvl7pPr marR="0" lvl="6"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7pPr>
            <a:lvl8pPr marR="0" lvl="7"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8pPr>
            <a:lvl9pPr marR="0" lvl="8" algn="l" rtl="0">
              <a:lnSpc>
                <a:spcPct val="90000"/>
              </a:lnSpc>
              <a:spcBef>
                <a:spcPts val="2338"/>
              </a:spcBef>
              <a:spcAft>
                <a:spcPts val="0"/>
              </a:spcAft>
              <a:buClr>
                <a:schemeClr val="dk1"/>
              </a:buClr>
              <a:buSzPts val="8417"/>
              <a:buFont typeface="Arial"/>
              <a:buChar char="•"/>
              <a:defRPr sz="8417" b="0" i="0" u="none" strike="noStrike" cap="none">
                <a:solidFill>
                  <a:schemeClr val="dk1"/>
                </a:solidFill>
                <a:latin typeface="Calibri"/>
                <a:ea typeface="Calibri"/>
                <a:cs typeface="Calibri"/>
                <a:sym typeface="Calibri"/>
              </a:defRPr>
            </a:lvl9pPr>
          </a:lstStyle>
          <a:p>
            <a:endParaRPr/>
          </a:p>
        </p:txBody>
      </p:sp>
      <p:sp>
        <p:nvSpPr>
          <p:cNvPr id="113" name="Google Shape;113;g8916f5bf7e_1_226"/>
          <p:cNvSpPr txBox="1">
            <a:spLocks noGrp="1"/>
          </p:cNvSpPr>
          <p:nvPr>
            <p:ph type="body" idx="3"/>
          </p:nvPr>
        </p:nvSpPr>
        <p:spPr>
          <a:xfrm>
            <a:off x="22081530" y="4645820"/>
            <a:ext cx="20115300" cy="23153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4676"/>
              </a:spcBef>
              <a:spcAft>
                <a:spcPts val="0"/>
              </a:spcAft>
              <a:buClr>
                <a:schemeClr val="dk1"/>
              </a:buClr>
              <a:buSzPts val="10000"/>
              <a:buFont typeface="Arial"/>
              <a:buNone/>
              <a:defRPr sz="10000" b="1">
                <a:latin typeface="Arial"/>
                <a:ea typeface="Arial"/>
                <a:cs typeface="Arial"/>
                <a:sym typeface="Arial"/>
              </a:defRPr>
            </a:lvl1pPr>
            <a:lvl2pPr marL="914400" lvl="1" indent="-736600" algn="l" rtl="0">
              <a:lnSpc>
                <a:spcPct val="100000"/>
              </a:lnSpc>
              <a:spcBef>
                <a:spcPts val="2338"/>
              </a:spcBef>
              <a:spcAft>
                <a:spcPts val="0"/>
              </a:spcAft>
              <a:buClr>
                <a:schemeClr val="dk1"/>
              </a:buClr>
              <a:buSzPts val="8000"/>
              <a:buFont typeface="Arial"/>
              <a:buChar char="•"/>
              <a:defRPr sz="8000">
                <a:latin typeface="Arial"/>
                <a:ea typeface="Arial"/>
                <a:cs typeface="Arial"/>
                <a:sym typeface="Arial"/>
              </a:defRPr>
            </a:lvl2pPr>
            <a:lvl3pPr marL="1371600" lvl="2" indent="-736600" algn="l" rtl="0">
              <a:lnSpc>
                <a:spcPct val="100000"/>
              </a:lnSpc>
              <a:spcBef>
                <a:spcPts val="2338"/>
              </a:spcBef>
              <a:spcAft>
                <a:spcPts val="0"/>
              </a:spcAft>
              <a:buClr>
                <a:schemeClr val="dk1"/>
              </a:buClr>
              <a:buSzPts val="8000"/>
              <a:buFont typeface="Arial"/>
              <a:buChar char="−"/>
              <a:defRPr sz="8000">
                <a:latin typeface="Arial"/>
                <a:ea typeface="Arial"/>
                <a:cs typeface="Arial"/>
                <a:sym typeface="Arial"/>
              </a:defRPr>
            </a:lvl3pPr>
            <a:lvl4pPr marL="1828800" lvl="3" indent="-736600" algn="l" rtl="0">
              <a:lnSpc>
                <a:spcPct val="100000"/>
              </a:lnSpc>
              <a:spcBef>
                <a:spcPts val="2338"/>
              </a:spcBef>
              <a:spcAft>
                <a:spcPts val="0"/>
              </a:spcAft>
              <a:buClr>
                <a:schemeClr val="dk1"/>
              </a:buClr>
              <a:buSzPts val="8000"/>
              <a:buFont typeface="Noto Sans Symbols"/>
              <a:buChar char="▪"/>
              <a:defRPr sz="8000">
                <a:latin typeface="Arial"/>
                <a:ea typeface="Arial"/>
                <a:cs typeface="Arial"/>
                <a:sym typeface="Arial"/>
              </a:defRPr>
            </a:lvl4pPr>
            <a:lvl5pPr marL="2286000" lvl="4" indent="-736600" algn="l" rtl="0">
              <a:lnSpc>
                <a:spcPct val="100000"/>
              </a:lnSpc>
              <a:spcBef>
                <a:spcPts val="2338"/>
              </a:spcBef>
              <a:spcAft>
                <a:spcPts val="0"/>
              </a:spcAft>
              <a:buClr>
                <a:schemeClr val="dk1"/>
              </a:buClr>
              <a:buSzPts val="8000"/>
              <a:buFont typeface="Courier New"/>
              <a:buChar char="o"/>
              <a:defRPr sz="8000">
                <a:latin typeface="Arial"/>
                <a:ea typeface="Arial"/>
                <a:cs typeface="Arial"/>
                <a:sym typeface="Arial"/>
              </a:defRPr>
            </a:lvl5pPr>
            <a:lvl6pPr marL="2743200" lvl="5" indent="-736600" algn="l" rtl="0">
              <a:lnSpc>
                <a:spcPct val="90000"/>
              </a:lnSpc>
              <a:spcBef>
                <a:spcPts val="2338"/>
              </a:spcBef>
              <a:spcAft>
                <a:spcPts val="0"/>
              </a:spcAft>
              <a:buClr>
                <a:schemeClr val="dk1"/>
              </a:buClr>
              <a:buSzPts val="8000"/>
              <a:buChar char="•"/>
              <a:defRPr sz="8000">
                <a:latin typeface="Arial"/>
                <a:ea typeface="Arial"/>
                <a:cs typeface="Arial"/>
                <a:sym typeface="Arial"/>
              </a:defRPr>
            </a:lvl6pPr>
            <a:lvl7pPr marL="3200400" lvl="6" indent="-342900" algn="l" rtl="0">
              <a:lnSpc>
                <a:spcPct val="90000"/>
              </a:lnSpc>
              <a:spcBef>
                <a:spcPts val="2338"/>
              </a:spcBef>
              <a:spcAft>
                <a:spcPts val="0"/>
              </a:spcAft>
              <a:buClr>
                <a:schemeClr val="dk1"/>
              </a:buClr>
              <a:buSzPts val="1800"/>
              <a:buChar char="•"/>
              <a:defRPr/>
            </a:lvl7pPr>
            <a:lvl8pPr marL="3657600" lvl="7" indent="-342900" algn="l" rtl="0">
              <a:lnSpc>
                <a:spcPct val="90000"/>
              </a:lnSpc>
              <a:spcBef>
                <a:spcPts val="2338"/>
              </a:spcBef>
              <a:spcAft>
                <a:spcPts val="0"/>
              </a:spcAft>
              <a:buClr>
                <a:schemeClr val="dk1"/>
              </a:buClr>
              <a:buSzPts val="1800"/>
              <a:buChar char="•"/>
              <a:defRPr/>
            </a:lvl8pPr>
            <a:lvl9pPr marL="4114800" lvl="8" indent="-342900" algn="l" rtl="0">
              <a:lnSpc>
                <a:spcPct val="90000"/>
              </a:lnSpc>
              <a:spcBef>
                <a:spcPts val="2338"/>
              </a:spcBef>
              <a:spcAft>
                <a:spcPts val="0"/>
              </a:spcAft>
              <a:buClr>
                <a:schemeClr val="dk1"/>
              </a:buClr>
              <a:buSzPts val="1800"/>
              <a:buChar char="•"/>
              <a:defRPr/>
            </a:lvl9pPr>
          </a:lstStyle>
          <a:p>
            <a:endParaRPr/>
          </a:p>
        </p:txBody>
      </p:sp>
      <p:pic>
        <p:nvPicPr>
          <p:cNvPr id="114" name="Google Shape;114;g8916f5bf7e_1_226"/>
          <p:cNvPicPr preferRelativeResize="0"/>
          <p:nvPr/>
        </p:nvPicPr>
        <p:blipFill rotWithShape="1">
          <a:blip r:embed="rId4">
            <a:alphaModFix/>
          </a:blip>
          <a:srcRect/>
          <a:stretch/>
        </p:blipFill>
        <p:spPr>
          <a:xfrm>
            <a:off x="37250809" y="28878625"/>
            <a:ext cx="4748108" cy="422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
          <p:cNvSpPr txBox="1">
            <a:spLocks noGrp="1"/>
          </p:cNvSpPr>
          <p:nvPr>
            <p:ph type="ctrTitle"/>
          </p:nvPr>
        </p:nvSpPr>
        <p:spPr>
          <a:xfrm>
            <a:off x="3210282" y="4954765"/>
            <a:ext cx="36383200" cy="105402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subTitle" idx="1"/>
          </p:nvPr>
        </p:nvSpPr>
        <p:spPr>
          <a:xfrm>
            <a:off x="5350471" y="15901497"/>
            <a:ext cx="32102823" cy="730949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15"/>
              </a:spcBef>
              <a:spcAft>
                <a:spcPts val="0"/>
              </a:spcAft>
              <a:buClr>
                <a:schemeClr val="dk1"/>
              </a:buClr>
              <a:buSzPts val="10595"/>
              <a:buNone/>
              <a:defRPr sz="10595"/>
            </a:lvl1pPr>
            <a:lvl2pPr lvl="1" algn="ctr">
              <a:lnSpc>
                <a:spcPct val="90000"/>
              </a:lnSpc>
              <a:spcBef>
                <a:spcPts val="2207"/>
              </a:spcBef>
              <a:spcAft>
                <a:spcPts val="0"/>
              </a:spcAft>
              <a:buClr>
                <a:schemeClr val="dk1"/>
              </a:buClr>
              <a:buSzPts val="8829"/>
              <a:buNone/>
              <a:defRPr sz="8829"/>
            </a:lvl2pPr>
            <a:lvl3pPr lvl="2" algn="ctr">
              <a:lnSpc>
                <a:spcPct val="90000"/>
              </a:lnSpc>
              <a:spcBef>
                <a:spcPts val="2207"/>
              </a:spcBef>
              <a:spcAft>
                <a:spcPts val="0"/>
              </a:spcAft>
              <a:buClr>
                <a:schemeClr val="dk1"/>
              </a:buClr>
              <a:buSzPts val="7946"/>
              <a:buNone/>
              <a:defRPr sz="7946"/>
            </a:lvl3pPr>
            <a:lvl4pPr lvl="3" algn="ctr">
              <a:lnSpc>
                <a:spcPct val="90000"/>
              </a:lnSpc>
              <a:spcBef>
                <a:spcPts val="2207"/>
              </a:spcBef>
              <a:spcAft>
                <a:spcPts val="0"/>
              </a:spcAft>
              <a:buClr>
                <a:schemeClr val="dk1"/>
              </a:buClr>
              <a:buSzPts val="7063"/>
              <a:buNone/>
              <a:defRPr sz="7062"/>
            </a:lvl4pPr>
            <a:lvl5pPr lvl="4" algn="ctr">
              <a:lnSpc>
                <a:spcPct val="90000"/>
              </a:lnSpc>
              <a:spcBef>
                <a:spcPts val="2207"/>
              </a:spcBef>
              <a:spcAft>
                <a:spcPts val="0"/>
              </a:spcAft>
              <a:buClr>
                <a:schemeClr val="dk1"/>
              </a:buClr>
              <a:buSzPts val="7063"/>
              <a:buNone/>
              <a:defRPr sz="7062"/>
            </a:lvl5pPr>
            <a:lvl6pPr lvl="5" algn="ctr">
              <a:lnSpc>
                <a:spcPct val="90000"/>
              </a:lnSpc>
              <a:spcBef>
                <a:spcPts val="2207"/>
              </a:spcBef>
              <a:spcAft>
                <a:spcPts val="0"/>
              </a:spcAft>
              <a:buClr>
                <a:schemeClr val="dk1"/>
              </a:buClr>
              <a:buSzPts val="7063"/>
              <a:buNone/>
              <a:defRPr sz="7062"/>
            </a:lvl6pPr>
            <a:lvl7pPr lvl="6" algn="ctr">
              <a:lnSpc>
                <a:spcPct val="90000"/>
              </a:lnSpc>
              <a:spcBef>
                <a:spcPts val="2207"/>
              </a:spcBef>
              <a:spcAft>
                <a:spcPts val="0"/>
              </a:spcAft>
              <a:buClr>
                <a:schemeClr val="dk1"/>
              </a:buClr>
              <a:buSzPts val="7063"/>
              <a:buNone/>
              <a:defRPr sz="7062"/>
            </a:lvl7pPr>
            <a:lvl8pPr lvl="7" algn="ctr">
              <a:lnSpc>
                <a:spcPct val="90000"/>
              </a:lnSpc>
              <a:spcBef>
                <a:spcPts val="2207"/>
              </a:spcBef>
              <a:spcAft>
                <a:spcPts val="0"/>
              </a:spcAft>
              <a:buClr>
                <a:schemeClr val="dk1"/>
              </a:buClr>
              <a:buSzPts val="7063"/>
              <a:buNone/>
              <a:defRPr sz="7062"/>
            </a:lvl8pPr>
            <a:lvl9pPr lvl="8" algn="ctr">
              <a:lnSpc>
                <a:spcPct val="90000"/>
              </a:lnSpc>
              <a:spcBef>
                <a:spcPts val="2207"/>
              </a:spcBef>
              <a:spcAft>
                <a:spcPts val="0"/>
              </a:spcAft>
              <a:buClr>
                <a:schemeClr val="dk1"/>
              </a:buClr>
              <a:buSzPts val="7063"/>
              <a:buNone/>
              <a:defRPr sz="7062"/>
            </a:lvl9pPr>
          </a:lstStyle>
          <a:p>
            <a:endParaRPr/>
          </a:p>
        </p:txBody>
      </p:sp>
      <p:sp>
        <p:nvSpPr>
          <p:cNvPr id="41" name="Google Shape;41;p5"/>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2942759" y="1611882"/>
            <a:ext cx="36918245"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2942759" y="8059374"/>
            <a:ext cx="36918245" cy="19209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2920467" y="7547788"/>
            <a:ext cx="36918245" cy="125936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2920467" y="20260573"/>
            <a:ext cx="36918245" cy="66227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10595"/>
              <a:buNone/>
              <a:defRPr sz="10595">
                <a:solidFill>
                  <a:schemeClr val="dk1"/>
                </a:solidFill>
              </a:defRPr>
            </a:lvl1pPr>
            <a:lvl2pPr marL="914400" lvl="1" indent="-228600" algn="l">
              <a:lnSpc>
                <a:spcPct val="90000"/>
              </a:lnSpc>
              <a:spcBef>
                <a:spcPts val="2207"/>
              </a:spcBef>
              <a:spcAft>
                <a:spcPts val="0"/>
              </a:spcAft>
              <a:buClr>
                <a:srgbClr val="888888"/>
              </a:buClr>
              <a:buSzPts val="8829"/>
              <a:buNone/>
              <a:defRPr sz="8829">
                <a:solidFill>
                  <a:srgbClr val="888888"/>
                </a:solidFill>
              </a:defRPr>
            </a:lvl2pPr>
            <a:lvl3pPr marL="1371600" lvl="2" indent="-228600" algn="l">
              <a:lnSpc>
                <a:spcPct val="90000"/>
              </a:lnSpc>
              <a:spcBef>
                <a:spcPts val="2207"/>
              </a:spcBef>
              <a:spcAft>
                <a:spcPts val="0"/>
              </a:spcAft>
              <a:buClr>
                <a:srgbClr val="888888"/>
              </a:buClr>
              <a:buSzPts val="7946"/>
              <a:buNone/>
              <a:defRPr sz="7946">
                <a:solidFill>
                  <a:srgbClr val="888888"/>
                </a:solidFill>
              </a:defRPr>
            </a:lvl3pPr>
            <a:lvl4pPr marL="1828800" lvl="3" indent="-228600" algn="l">
              <a:lnSpc>
                <a:spcPct val="90000"/>
              </a:lnSpc>
              <a:spcBef>
                <a:spcPts val="2207"/>
              </a:spcBef>
              <a:spcAft>
                <a:spcPts val="0"/>
              </a:spcAft>
              <a:buClr>
                <a:srgbClr val="888888"/>
              </a:buClr>
              <a:buSzPts val="7063"/>
              <a:buNone/>
              <a:defRPr sz="7062">
                <a:solidFill>
                  <a:srgbClr val="888888"/>
                </a:solidFill>
              </a:defRPr>
            </a:lvl4pPr>
            <a:lvl5pPr marL="2286000" lvl="4" indent="-228600" algn="l">
              <a:lnSpc>
                <a:spcPct val="90000"/>
              </a:lnSpc>
              <a:spcBef>
                <a:spcPts val="2207"/>
              </a:spcBef>
              <a:spcAft>
                <a:spcPts val="0"/>
              </a:spcAft>
              <a:buClr>
                <a:srgbClr val="888888"/>
              </a:buClr>
              <a:buSzPts val="7063"/>
              <a:buNone/>
              <a:defRPr sz="7062">
                <a:solidFill>
                  <a:srgbClr val="888888"/>
                </a:solidFill>
              </a:defRPr>
            </a:lvl5pPr>
            <a:lvl6pPr marL="2743200" lvl="5" indent="-228600" algn="l">
              <a:lnSpc>
                <a:spcPct val="90000"/>
              </a:lnSpc>
              <a:spcBef>
                <a:spcPts val="2207"/>
              </a:spcBef>
              <a:spcAft>
                <a:spcPts val="0"/>
              </a:spcAft>
              <a:buClr>
                <a:srgbClr val="888888"/>
              </a:buClr>
              <a:buSzPts val="7063"/>
              <a:buNone/>
              <a:defRPr sz="7062">
                <a:solidFill>
                  <a:srgbClr val="888888"/>
                </a:solidFill>
              </a:defRPr>
            </a:lvl6pPr>
            <a:lvl7pPr marL="3200400" lvl="6" indent="-228600" algn="l">
              <a:lnSpc>
                <a:spcPct val="90000"/>
              </a:lnSpc>
              <a:spcBef>
                <a:spcPts val="2207"/>
              </a:spcBef>
              <a:spcAft>
                <a:spcPts val="0"/>
              </a:spcAft>
              <a:buClr>
                <a:srgbClr val="888888"/>
              </a:buClr>
              <a:buSzPts val="7063"/>
              <a:buNone/>
              <a:defRPr sz="7062">
                <a:solidFill>
                  <a:srgbClr val="888888"/>
                </a:solidFill>
              </a:defRPr>
            </a:lvl7pPr>
            <a:lvl8pPr marL="3657600" lvl="7" indent="-228600" algn="l">
              <a:lnSpc>
                <a:spcPct val="90000"/>
              </a:lnSpc>
              <a:spcBef>
                <a:spcPts val="2207"/>
              </a:spcBef>
              <a:spcAft>
                <a:spcPts val="0"/>
              </a:spcAft>
              <a:buClr>
                <a:srgbClr val="888888"/>
              </a:buClr>
              <a:buSzPts val="7063"/>
              <a:buNone/>
              <a:defRPr sz="7062">
                <a:solidFill>
                  <a:srgbClr val="888888"/>
                </a:solidFill>
              </a:defRPr>
            </a:lvl8pPr>
            <a:lvl9pPr marL="4114800" lvl="8" indent="-228600" algn="l">
              <a:lnSpc>
                <a:spcPct val="90000"/>
              </a:lnSpc>
              <a:spcBef>
                <a:spcPts val="2207"/>
              </a:spcBef>
              <a:spcAft>
                <a:spcPts val="0"/>
              </a:spcAft>
              <a:buClr>
                <a:srgbClr val="888888"/>
              </a:buClr>
              <a:buSzPts val="7063"/>
              <a:buNone/>
              <a:defRPr sz="7062">
                <a:solidFill>
                  <a:srgbClr val="888888"/>
                </a:solidFill>
              </a:defRPr>
            </a:lvl9pPr>
          </a:lstStyle>
          <a:p>
            <a:endParaRPr/>
          </a:p>
        </p:txBody>
      </p:sp>
      <p:sp>
        <p:nvSpPr>
          <p:cNvPr id="53" name="Google Shape;53;p7"/>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942759" y="1611882"/>
            <a:ext cx="36918245"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2942759" y="8059374"/>
            <a:ext cx="18191598" cy="19209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59" name="Google Shape;59;p8"/>
          <p:cNvSpPr txBox="1">
            <a:spLocks noGrp="1"/>
          </p:cNvSpPr>
          <p:nvPr>
            <p:ph type="body" idx="2"/>
          </p:nvPr>
        </p:nvSpPr>
        <p:spPr>
          <a:xfrm>
            <a:off x="21669405" y="8059374"/>
            <a:ext cx="18191598" cy="19209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2948334" y="1611882"/>
            <a:ext cx="36918245"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2948339" y="7421634"/>
            <a:ext cx="18107995"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66" name="Google Shape;66;p9"/>
          <p:cNvSpPr txBox="1">
            <a:spLocks noGrp="1"/>
          </p:cNvSpPr>
          <p:nvPr>
            <p:ph type="body" idx="2"/>
          </p:nvPr>
        </p:nvSpPr>
        <p:spPr>
          <a:xfrm>
            <a:off x="2948339" y="11058863"/>
            <a:ext cx="18107995"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67" name="Google Shape;67;p9"/>
          <p:cNvSpPr txBox="1">
            <a:spLocks noGrp="1"/>
          </p:cNvSpPr>
          <p:nvPr>
            <p:ph type="body" idx="3"/>
          </p:nvPr>
        </p:nvSpPr>
        <p:spPr>
          <a:xfrm>
            <a:off x="21669408" y="7421634"/>
            <a:ext cx="18197175"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15"/>
              </a:spcBef>
              <a:spcAft>
                <a:spcPts val="0"/>
              </a:spcAft>
              <a:buClr>
                <a:schemeClr val="dk1"/>
              </a:buClr>
              <a:buSzPts val="10595"/>
              <a:buNone/>
              <a:defRPr sz="10595" b="1"/>
            </a:lvl1pPr>
            <a:lvl2pPr marL="914400" lvl="1" indent="-228600" algn="l">
              <a:lnSpc>
                <a:spcPct val="90000"/>
              </a:lnSpc>
              <a:spcBef>
                <a:spcPts val="2207"/>
              </a:spcBef>
              <a:spcAft>
                <a:spcPts val="0"/>
              </a:spcAft>
              <a:buClr>
                <a:schemeClr val="dk1"/>
              </a:buClr>
              <a:buSzPts val="8829"/>
              <a:buNone/>
              <a:defRPr sz="8829" b="1"/>
            </a:lvl2pPr>
            <a:lvl3pPr marL="1371600" lvl="2" indent="-228600" algn="l">
              <a:lnSpc>
                <a:spcPct val="90000"/>
              </a:lnSpc>
              <a:spcBef>
                <a:spcPts val="2207"/>
              </a:spcBef>
              <a:spcAft>
                <a:spcPts val="0"/>
              </a:spcAft>
              <a:buClr>
                <a:schemeClr val="dk1"/>
              </a:buClr>
              <a:buSzPts val="7946"/>
              <a:buNone/>
              <a:defRPr sz="7946" b="1"/>
            </a:lvl3pPr>
            <a:lvl4pPr marL="1828800" lvl="3" indent="-228600" algn="l">
              <a:lnSpc>
                <a:spcPct val="90000"/>
              </a:lnSpc>
              <a:spcBef>
                <a:spcPts val="2207"/>
              </a:spcBef>
              <a:spcAft>
                <a:spcPts val="0"/>
              </a:spcAft>
              <a:buClr>
                <a:schemeClr val="dk1"/>
              </a:buClr>
              <a:buSzPts val="7063"/>
              <a:buNone/>
              <a:defRPr sz="7062" b="1"/>
            </a:lvl4pPr>
            <a:lvl5pPr marL="2286000" lvl="4" indent="-228600" algn="l">
              <a:lnSpc>
                <a:spcPct val="90000"/>
              </a:lnSpc>
              <a:spcBef>
                <a:spcPts val="2207"/>
              </a:spcBef>
              <a:spcAft>
                <a:spcPts val="0"/>
              </a:spcAft>
              <a:buClr>
                <a:schemeClr val="dk1"/>
              </a:buClr>
              <a:buSzPts val="7063"/>
              <a:buNone/>
              <a:defRPr sz="7062" b="1"/>
            </a:lvl5pPr>
            <a:lvl6pPr marL="2743200" lvl="5" indent="-228600" algn="l">
              <a:lnSpc>
                <a:spcPct val="90000"/>
              </a:lnSpc>
              <a:spcBef>
                <a:spcPts val="2207"/>
              </a:spcBef>
              <a:spcAft>
                <a:spcPts val="0"/>
              </a:spcAft>
              <a:buClr>
                <a:schemeClr val="dk1"/>
              </a:buClr>
              <a:buSzPts val="7063"/>
              <a:buNone/>
              <a:defRPr sz="7062" b="1"/>
            </a:lvl6pPr>
            <a:lvl7pPr marL="3200400" lvl="6" indent="-228600" algn="l">
              <a:lnSpc>
                <a:spcPct val="90000"/>
              </a:lnSpc>
              <a:spcBef>
                <a:spcPts val="2207"/>
              </a:spcBef>
              <a:spcAft>
                <a:spcPts val="0"/>
              </a:spcAft>
              <a:buClr>
                <a:schemeClr val="dk1"/>
              </a:buClr>
              <a:buSzPts val="7063"/>
              <a:buNone/>
              <a:defRPr sz="7062" b="1"/>
            </a:lvl7pPr>
            <a:lvl8pPr marL="3657600" lvl="7" indent="-228600" algn="l">
              <a:lnSpc>
                <a:spcPct val="90000"/>
              </a:lnSpc>
              <a:spcBef>
                <a:spcPts val="2207"/>
              </a:spcBef>
              <a:spcAft>
                <a:spcPts val="0"/>
              </a:spcAft>
              <a:buClr>
                <a:schemeClr val="dk1"/>
              </a:buClr>
              <a:buSzPts val="7063"/>
              <a:buNone/>
              <a:defRPr sz="7062" b="1"/>
            </a:lvl8pPr>
            <a:lvl9pPr marL="4114800" lvl="8" indent="-228600" algn="l">
              <a:lnSpc>
                <a:spcPct val="90000"/>
              </a:lnSpc>
              <a:spcBef>
                <a:spcPts val="2207"/>
              </a:spcBef>
              <a:spcAft>
                <a:spcPts val="0"/>
              </a:spcAft>
              <a:buClr>
                <a:schemeClr val="dk1"/>
              </a:buClr>
              <a:buSzPts val="7063"/>
              <a:buNone/>
              <a:defRPr sz="7062" b="1"/>
            </a:lvl9pPr>
          </a:lstStyle>
          <a:p>
            <a:endParaRPr/>
          </a:p>
        </p:txBody>
      </p:sp>
      <p:sp>
        <p:nvSpPr>
          <p:cNvPr id="68" name="Google Shape;68;p9"/>
          <p:cNvSpPr txBox="1">
            <a:spLocks noGrp="1"/>
          </p:cNvSpPr>
          <p:nvPr>
            <p:ph type="body" idx="4"/>
          </p:nvPr>
        </p:nvSpPr>
        <p:spPr>
          <a:xfrm>
            <a:off x="21669408" y="11058863"/>
            <a:ext cx="18197175"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15"/>
              </a:spcBef>
              <a:spcAft>
                <a:spcPts val="0"/>
              </a:spcAft>
              <a:buClr>
                <a:schemeClr val="dk1"/>
              </a:buClr>
              <a:buSzPts val="1800"/>
              <a:buChar char="•"/>
              <a:defRPr/>
            </a:lvl1pPr>
            <a:lvl2pPr marL="914400" lvl="1" indent="-342900" algn="l">
              <a:lnSpc>
                <a:spcPct val="90000"/>
              </a:lnSpc>
              <a:spcBef>
                <a:spcPts val="2207"/>
              </a:spcBef>
              <a:spcAft>
                <a:spcPts val="0"/>
              </a:spcAft>
              <a:buClr>
                <a:schemeClr val="dk1"/>
              </a:buClr>
              <a:buSzPts val="1800"/>
              <a:buChar char="•"/>
              <a:defRPr/>
            </a:lvl2pPr>
            <a:lvl3pPr marL="1371600" lvl="2" indent="-342900" algn="l">
              <a:lnSpc>
                <a:spcPct val="90000"/>
              </a:lnSpc>
              <a:spcBef>
                <a:spcPts val="2207"/>
              </a:spcBef>
              <a:spcAft>
                <a:spcPts val="0"/>
              </a:spcAft>
              <a:buClr>
                <a:schemeClr val="dk1"/>
              </a:buClr>
              <a:buSzPts val="1800"/>
              <a:buChar char="•"/>
              <a:defRPr/>
            </a:lvl3pPr>
            <a:lvl4pPr marL="1828800" lvl="3" indent="-342900" algn="l">
              <a:lnSpc>
                <a:spcPct val="90000"/>
              </a:lnSpc>
              <a:spcBef>
                <a:spcPts val="2207"/>
              </a:spcBef>
              <a:spcAft>
                <a:spcPts val="0"/>
              </a:spcAft>
              <a:buClr>
                <a:schemeClr val="dk1"/>
              </a:buClr>
              <a:buSzPts val="1800"/>
              <a:buChar char="•"/>
              <a:defRPr/>
            </a:lvl4pPr>
            <a:lvl5pPr marL="2286000" lvl="4" indent="-342900" algn="l">
              <a:lnSpc>
                <a:spcPct val="90000"/>
              </a:lnSpc>
              <a:spcBef>
                <a:spcPts val="2207"/>
              </a:spcBef>
              <a:spcAft>
                <a:spcPts val="0"/>
              </a:spcAft>
              <a:buClr>
                <a:schemeClr val="dk1"/>
              </a:buClr>
              <a:buSzPts val="1800"/>
              <a:buChar char="•"/>
              <a:defRPr/>
            </a:lvl5pPr>
            <a:lvl6pPr marL="2743200" lvl="5" indent="-342900" algn="l">
              <a:lnSpc>
                <a:spcPct val="90000"/>
              </a:lnSpc>
              <a:spcBef>
                <a:spcPts val="2207"/>
              </a:spcBef>
              <a:spcAft>
                <a:spcPts val="0"/>
              </a:spcAft>
              <a:buClr>
                <a:schemeClr val="dk1"/>
              </a:buClr>
              <a:buSzPts val="1800"/>
              <a:buChar char="•"/>
              <a:defRPr/>
            </a:lvl6pPr>
            <a:lvl7pPr marL="3200400" lvl="6" indent="-342900" algn="l">
              <a:lnSpc>
                <a:spcPct val="90000"/>
              </a:lnSpc>
              <a:spcBef>
                <a:spcPts val="2207"/>
              </a:spcBef>
              <a:spcAft>
                <a:spcPts val="0"/>
              </a:spcAft>
              <a:buClr>
                <a:schemeClr val="dk1"/>
              </a:buClr>
              <a:buSzPts val="1800"/>
              <a:buChar char="•"/>
              <a:defRPr/>
            </a:lvl7pPr>
            <a:lvl8pPr marL="3657600" lvl="7" indent="-342900" algn="l">
              <a:lnSpc>
                <a:spcPct val="90000"/>
              </a:lnSpc>
              <a:spcBef>
                <a:spcPts val="2207"/>
              </a:spcBef>
              <a:spcAft>
                <a:spcPts val="0"/>
              </a:spcAft>
              <a:buClr>
                <a:schemeClr val="dk1"/>
              </a:buClr>
              <a:buSzPts val="1800"/>
              <a:buChar char="•"/>
              <a:defRPr/>
            </a:lvl8pPr>
            <a:lvl9pPr marL="4114800" lvl="8" indent="-342900" algn="l">
              <a:lnSpc>
                <a:spcPct val="90000"/>
              </a:lnSpc>
              <a:spcBef>
                <a:spcPts val="2207"/>
              </a:spcBef>
              <a:spcAft>
                <a:spcPts val="0"/>
              </a:spcAft>
              <a:buClr>
                <a:schemeClr val="dk1"/>
              </a:buClr>
              <a:buSzPts val="1800"/>
              <a:buChar char="•"/>
              <a:defRPr/>
            </a:lvl9pPr>
          </a:lstStyle>
          <a:p>
            <a:endParaRPr/>
          </a:p>
        </p:txBody>
      </p:sp>
      <p:sp>
        <p:nvSpPr>
          <p:cNvPr id="69" name="Google Shape;69;p9"/>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2942759" y="1611882"/>
            <a:ext cx="36918245"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2948334" y="2018348"/>
            <a:ext cx="13805328"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18197173" y="4359077"/>
            <a:ext cx="21669405" cy="21515024"/>
          </a:xfrm>
          <a:prstGeom prst="rect">
            <a:avLst/>
          </a:prstGeom>
          <a:noFill/>
          <a:ln>
            <a:noFill/>
          </a:ln>
        </p:spPr>
        <p:txBody>
          <a:bodyPr spcFirstLastPara="1" wrap="square" lIns="91425" tIns="45700" rIns="91425" bIns="45700" anchor="t" anchorCtr="0">
            <a:normAutofit/>
          </a:bodyPr>
          <a:lstStyle>
            <a:lvl1pPr marL="457200" lvl="0" indent="-1125664" algn="l">
              <a:lnSpc>
                <a:spcPct val="90000"/>
              </a:lnSpc>
              <a:spcBef>
                <a:spcPts val="4415"/>
              </a:spcBef>
              <a:spcAft>
                <a:spcPts val="0"/>
              </a:spcAft>
              <a:buClr>
                <a:schemeClr val="dk1"/>
              </a:buClr>
              <a:buSzPts val="14127"/>
              <a:buChar char="•"/>
              <a:defRPr sz="14127"/>
            </a:lvl1pPr>
            <a:lvl2pPr marL="914400" lvl="1" indent="-1013523" algn="l">
              <a:lnSpc>
                <a:spcPct val="90000"/>
              </a:lnSpc>
              <a:spcBef>
                <a:spcPts val="2207"/>
              </a:spcBef>
              <a:spcAft>
                <a:spcPts val="0"/>
              </a:spcAft>
              <a:buClr>
                <a:schemeClr val="dk1"/>
              </a:buClr>
              <a:buSzPts val="12361"/>
              <a:buChar char="•"/>
              <a:defRPr sz="12361"/>
            </a:lvl2pPr>
            <a:lvl3pPr marL="1371600" lvl="2" indent="-901382" algn="l">
              <a:lnSpc>
                <a:spcPct val="90000"/>
              </a:lnSpc>
              <a:spcBef>
                <a:spcPts val="2207"/>
              </a:spcBef>
              <a:spcAft>
                <a:spcPts val="0"/>
              </a:spcAft>
              <a:buClr>
                <a:schemeClr val="dk1"/>
              </a:buClr>
              <a:buSzPts val="10595"/>
              <a:buChar char="•"/>
              <a:defRPr sz="10595"/>
            </a:lvl3pPr>
            <a:lvl4pPr marL="1828800" lvl="3" indent="-789241" algn="l">
              <a:lnSpc>
                <a:spcPct val="90000"/>
              </a:lnSpc>
              <a:spcBef>
                <a:spcPts val="2207"/>
              </a:spcBef>
              <a:spcAft>
                <a:spcPts val="0"/>
              </a:spcAft>
              <a:buClr>
                <a:schemeClr val="dk1"/>
              </a:buClr>
              <a:buSzPts val="8829"/>
              <a:buChar char="•"/>
              <a:defRPr sz="8829"/>
            </a:lvl4pPr>
            <a:lvl5pPr marL="2286000" lvl="4" indent="-789241" algn="l">
              <a:lnSpc>
                <a:spcPct val="90000"/>
              </a:lnSpc>
              <a:spcBef>
                <a:spcPts val="2207"/>
              </a:spcBef>
              <a:spcAft>
                <a:spcPts val="0"/>
              </a:spcAft>
              <a:buClr>
                <a:schemeClr val="dk1"/>
              </a:buClr>
              <a:buSzPts val="8829"/>
              <a:buChar char="•"/>
              <a:defRPr sz="8829"/>
            </a:lvl5pPr>
            <a:lvl6pPr marL="2743200" lvl="5" indent="-789241" algn="l">
              <a:lnSpc>
                <a:spcPct val="90000"/>
              </a:lnSpc>
              <a:spcBef>
                <a:spcPts val="2207"/>
              </a:spcBef>
              <a:spcAft>
                <a:spcPts val="0"/>
              </a:spcAft>
              <a:buClr>
                <a:schemeClr val="dk1"/>
              </a:buClr>
              <a:buSzPts val="8829"/>
              <a:buChar char="•"/>
              <a:defRPr sz="8829"/>
            </a:lvl6pPr>
            <a:lvl7pPr marL="3200400" lvl="6" indent="-789241" algn="l">
              <a:lnSpc>
                <a:spcPct val="90000"/>
              </a:lnSpc>
              <a:spcBef>
                <a:spcPts val="2207"/>
              </a:spcBef>
              <a:spcAft>
                <a:spcPts val="0"/>
              </a:spcAft>
              <a:buClr>
                <a:schemeClr val="dk1"/>
              </a:buClr>
              <a:buSzPts val="8829"/>
              <a:buChar char="•"/>
              <a:defRPr sz="8829"/>
            </a:lvl7pPr>
            <a:lvl8pPr marL="3657600" lvl="7" indent="-789241" algn="l">
              <a:lnSpc>
                <a:spcPct val="90000"/>
              </a:lnSpc>
              <a:spcBef>
                <a:spcPts val="2207"/>
              </a:spcBef>
              <a:spcAft>
                <a:spcPts val="0"/>
              </a:spcAft>
              <a:buClr>
                <a:schemeClr val="dk1"/>
              </a:buClr>
              <a:buSzPts val="8829"/>
              <a:buChar char="•"/>
              <a:defRPr sz="8829"/>
            </a:lvl8pPr>
            <a:lvl9pPr marL="4114800" lvl="8" indent="-789241" algn="l">
              <a:lnSpc>
                <a:spcPct val="90000"/>
              </a:lnSpc>
              <a:spcBef>
                <a:spcPts val="2207"/>
              </a:spcBef>
              <a:spcAft>
                <a:spcPts val="0"/>
              </a:spcAft>
              <a:buClr>
                <a:schemeClr val="dk1"/>
              </a:buClr>
              <a:buSzPts val="8829"/>
              <a:buChar char="•"/>
              <a:defRPr sz="8829"/>
            </a:lvl9pPr>
          </a:lstStyle>
          <a:p>
            <a:endParaRPr/>
          </a:p>
        </p:txBody>
      </p:sp>
      <p:sp>
        <p:nvSpPr>
          <p:cNvPr id="84" name="Google Shape;84;p12"/>
          <p:cNvSpPr txBox="1">
            <a:spLocks noGrp="1"/>
          </p:cNvSpPr>
          <p:nvPr>
            <p:ph type="body" idx="2"/>
          </p:nvPr>
        </p:nvSpPr>
        <p:spPr>
          <a:xfrm>
            <a:off x="2948334" y="9082564"/>
            <a:ext cx="13805328"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85" name="Google Shape;85;p12"/>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2948334" y="2018348"/>
            <a:ext cx="13805328"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a:spLocks noGrp="1"/>
          </p:cNvSpPr>
          <p:nvPr>
            <p:ph type="pic" idx="2"/>
          </p:nvPr>
        </p:nvSpPr>
        <p:spPr>
          <a:xfrm>
            <a:off x="18197173" y="4359077"/>
            <a:ext cx="21669405" cy="2151502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415"/>
              </a:spcBef>
              <a:spcAft>
                <a:spcPts val="0"/>
              </a:spcAft>
              <a:buClr>
                <a:schemeClr val="dk1"/>
              </a:buClr>
              <a:buSzPts val="14127"/>
              <a:buFont typeface="Arial"/>
              <a:buNone/>
              <a:defRPr sz="14127" b="0" i="0" u="none" strike="noStrike" cap="none">
                <a:solidFill>
                  <a:schemeClr val="dk1"/>
                </a:solidFill>
                <a:latin typeface="Calibri"/>
                <a:ea typeface="Calibri"/>
                <a:cs typeface="Calibri"/>
                <a:sym typeface="Calibri"/>
              </a:defRPr>
            </a:lvl1pPr>
            <a:lvl2pPr marR="0" lvl="1" algn="l" rtl="0">
              <a:lnSpc>
                <a:spcPct val="90000"/>
              </a:lnSpc>
              <a:spcBef>
                <a:spcPts val="2207"/>
              </a:spcBef>
              <a:spcAft>
                <a:spcPts val="0"/>
              </a:spcAft>
              <a:buClr>
                <a:schemeClr val="dk1"/>
              </a:buClr>
              <a:buSzPts val="12361"/>
              <a:buFont typeface="Arial"/>
              <a:buNone/>
              <a:defRPr sz="12361" b="0" i="0" u="none" strike="noStrike" cap="none">
                <a:solidFill>
                  <a:schemeClr val="dk1"/>
                </a:solidFill>
                <a:latin typeface="Calibri"/>
                <a:ea typeface="Calibri"/>
                <a:cs typeface="Calibri"/>
                <a:sym typeface="Calibri"/>
              </a:defRPr>
            </a:lvl2pPr>
            <a:lvl3pPr marR="0" lvl="2" algn="l" rtl="0">
              <a:lnSpc>
                <a:spcPct val="90000"/>
              </a:lnSpc>
              <a:spcBef>
                <a:spcPts val="2207"/>
              </a:spcBef>
              <a:spcAft>
                <a:spcPts val="0"/>
              </a:spcAft>
              <a:buClr>
                <a:schemeClr val="dk1"/>
              </a:buClr>
              <a:buSzPts val="10595"/>
              <a:buFont typeface="Arial"/>
              <a:buNone/>
              <a:defRPr sz="10595" b="0" i="0" u="none" strike="noStrike" cap="none">
                <a:solidFill>
                  <a:schemeClr val="dk1"/>
                </a:solidFill>
                <a:latin typeface="Calibri"/>
                <a:ea typeface="Calibri"/>
                <a:cs typeface="Calibri"/>
                <a:sym typeface="Calibri"/>
              </a:defRPr>
            </a:lvl3pPr>
            <a:lvl4pPr marR="0" lvl="3"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4pPr>
            <a:lvl5pPr marR="0" lvl="4"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5pPr>
            <a:lvl6pPr marR="0" lvl="5"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6pPr>
            <a:lvl7pPr marR="0" lvl="6"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7pPr>
            <a:lvl8pPr marR="0" lvl="7"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8pPr>
            <a:lvl9pPr marR="0" lvl="8" algn="l"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body" idx="1"/>
          </p:nvPr>
        </p:nvSpPr>
        <p:spPr>
          <a:xfrm>
            <a:off x="2948334" y="9082564"/>
            <a:ext cx="13805328"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15"/>
              </a:spcBef>
              <a:spcAft>
                <a:spcPts val="0"/>
              </a:spcAft>
              <a:buClr>
                <a:schemeClr val="dk1"/>
              </a:buClr>
              <a:buSzPts val="7063"/>
              <a:buNone/>
              <a:defRPr sz="7062"/>
            </a:lvl1pPr>
            <a:lvl2pPr marL="914400" lvl="1" indent="-228600" algn="l">
              <a:lnSpc>
                <a:spcPct val="90000"/>
              </a:lnSpc>
              <a:spcBef>
                <a:spcPts val="2207"/>
              </a:spcBef>
              <a:spcAft>
                <a:spcPts val="0"/>
              </a:spcAft>
              <a:buClr>
                <a:schemeClr val="dk1"/>
              </a:buClr>
              <a:buSzPts val="6180"/>
              <a:buNone/>
              <a:defRPr sz="6180"/>
            </a:lvl2pPr>
            <a:lvl3pPr marL="1371600" lvl="2" indent="-228600" algn="l">
              <a:lnSpc>
                <a:spcPct val="90000"/>
              </a:lnSpc>
              <a:spcBef>
                <a:spcPts val="2207"/>
              </a:spcBef>
              <a:spcAft>
                <a:spcPts val="0"/>
              </a:spcAft>
              <a:buClr>
                <a:schemeClr val="dk1"/>
              </a:buClr>
              <a:buSzPts val="5298"/>
              <a:buNone/>
              <a:defRPr sz="5298"/>
            </a:lvl3pPr>
            <a:lvl4pPr marL="1828800" lvl="3" indent="-228600" algn="l">
              <a:lnSpc>
                <a:spcPct val="90000"/>
              </a:lnSpc>
              <a:spcBef>
                <a:spcPts val="2207"/>
              </a:spcBef>
              <a:spcAft>
                <a:spcPts val="0"/>
              </a:spcAft>
              <a:buClr>
                <a:schemeClr val="dk1"/>
              </a:buClr>
              <a:buSzPts val="4415"/>
              <a:buNone/>
              <a:defRPr sz="4415"/>
            </a:lvl4pPr>
            <a:lvl5pPr marL="2286000" lvl="4" indent="-228600" algn="l">
              <a:lnSpc>
                <a:spcPct val="90000"/>
              </a:lnSpc>
              <a:spcBef>
                <a:spcPts val="2207"/>
              </a:spcBef>
              <a:spcAft>
                <a:spcPts val="0"/>
              </a:spcAft>
              <a:buClr>
                <a:schemeClr val="dk1"/>
              </a:buClr>
              <a:buSzPts val="4415"/>
              <a:buNone/>
              <a:defRPr sz="4415"/>
            </a:lvl5pPr>
            <a:lvl6pPr marL="2743200" lvl="5" indent="-228600" algn="l">
              <a:lnSpc>
                <a:spcPct val="90000"/>
              </a:lnSpc>
              <a:spcBef>
                <a:spcPts val="2207"/>
              </a:spcBef>
              <a:spcAft>
                <a:spcPts val="0"/>
              </a:spcAft>
              <a:buClr>
                <a:schemeClr val="dk1"/>
              </a:buClr>
              <a:buSzPts val="4415"/>
              <a:buNone/>
              <a:defRPr sz="4415"/>
            </a:lvl6pPr>
            <a:lvl7pPr marL="3200400" lvl="6" indent="-228600" algn="l">
              <a:lnSpc>
                <a:spcPct val="90000"/>
              </a:lnSpc>
              <a:spcBef>
                <a:spcPts val="2207"/>
              </a:spcBef>
              <a:spcAft>
                <a:spcPts val="0"/>
              </a:spcAft>
              <a:buClr>
                <a:schemeClr val="dk1"/>
              </a:buClr>
              <a:buSzPts val="4415"/>
              <a:buNone/>
              <a:defRPr sz="4415"/>
            </a:lvl7pPr>
            <a:lvl8pPr marL="3657600" lvl="7" indent="-228600" algn="l">
              <a:lnSpc>
                <a:spcPct val="90000"/>
              </a:lnSpc>
              <a:spcBef>
                <a:spcPts val="2207"/>
              </a:spcBef>
              <a:spcAft>
                <a:spcPts val="0"/>
              </a:spcAft>
              <a:buClr>
                <a:schemeClr val="dk1"/>
              </a:buClr>
              <a:buSzPts val="4415"/>
              <a:buNone/>
              <a:defRPr sz="4415"/>
            </a:lvl8pPr>
            <a:lvl9pPr marL="4114800" lvl="8" indent="-228600" algn="l">
              <a:lnSpc>
                <a:spcPct val="90000"/>
              </a:lnSpc>
              <a:spcBef>
                <a:spcPts val="2207"/>
              </a:spcBef>
              <a:spcAft>
                <a:spcPts val="0"/>
              </a:spcAft>
              <a:buClr>
                <a:schemeClr val="dk1"/>
              </a:buClr>
              <a:buSzPts val="4415"/>
              <a:buNone/>
              <a:defRPr sz="4415"/>
            </a:lvl9pPr>
          </a:lstStyle>
          <a:p>
            <a:endParaRPr/>
          </a:p>
        </p:txBody>
      </p:sp>
      <p:sp>
        <p:nvSpPr>
          <p:cNvPr id="92" name="Google Shape;92;p13"/>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942759" y="1611882"/>
            <a:ext cx="36918245" cy="58518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424"/>
              <a:buFont typeface="Calibri"/>
              <a:buNone/>
              <a:defRPr sz="1942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2942759" y="8059374"/>
            <a:ext cx="36918245" cy="19209344"/>
          </a:xfrm>
          <a:prstGeom prst="rect">
            <a:avLst/>
          </a:prstGeom>
          <a:noFill/>
          <a:ln>
            <a:noFill/>
          </a:ln>
        </p:spPr>
        <p:txBody>
          <a:bodyPr spcFirstLastPara="1" wrap="square" lIns="91425" tIns="45700" rIns="91425" bIns="45700" anchor="t" anchorCtr="0">
            <a:norm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2942759" y="28060644"/>
            <a:ext cx="9630847" cy="16118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14178747" y="28060644"/>
            <a:ext cx="14446270" cy="16118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9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30230156" y="28060644"/>
            <a:ext cx="9630847" cy="16118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98" b="0" i="0" u="none" strike="noStrike" cap="none">
                <a:solidFill>
                  <a:srgbClr val="888888"/>
                </a:solidFill>
                <a:latin typeface="Calibri"/>
                <a:ea typeface="Calibri"/>
                <a:cs typeface="Calibri"/>
                <a:sym typeface="Calibri"/>
              </a:defRPr>
            </a:lvl1pPr>
            <a:lvl2pPr marL="0" marR="0" lvl="1" indent="0" algn="r" rtl="0">
              <a:spcBef>
                <a:spcPts val="0"/>
              </a:spcBef>
              <a:buNone/>
              <a:defRPr sz="5298" b="0" i="0" u="none" strike="noStrike" cap="none">
                <a:solidFill>
                  <a:srgbClr val="888888"/>
                </a:solidFill>
                <a:latin typeface="Calibri"/>
                <a:ea typeface="Calibri"/>
                <a:cs typeface="Calibri"/>
                <a:sym typeface="Calibri"/>
              </a:defRPr>
            </a:lvl2pPr>
            <a:lvl3pPr marL="0" marR="0" lvl="2" indent="0" algn="r" rtl="0">
              <a:spcBef>
                <a:spcPts val="0"/>
              </a:spcBef>
              <a:buNone/>
              <a:defRPr sz="5298" b="0" i="0" u="none" strike="noStrike" cap="none">
                <a:solidFill>
                  <a:srgbClr val="888888"/>
                </a:solidFill>
                <a:latin typeface="Calibri"/>
                <a:ea typeface="Calibri"/>
                <a:cs typeface="Calibri"/>
                <a:sym typeface="Calibri"/>
              </a:defRPr>
            </a:lvl3pPr>
            <a:lvl4pPr marL="0" marR="0" lvl="3" indent="0" algn="r" rtl="0">
              <a:spcBef>
                <a:spcPts val="0"/>
              </a:spcBef>
              <a:buNone/>
              <a:defRPr sz="5298" b="0" i="0" u="none" strike="noStrike" cap="none">
                <a:solidFill>
                  <a:srgbClr val="888888"/>
                </a:solidFill>
                <a:latin typeface="Calibri"/>
                <a:ea typeface="Calibri"/>
                <a:cs typeface="Calibri"/>
                <a:sym typeface="Calibri"/>
              </a:defRPr>
            </a:lvl4pPr>
            <a:lvl5pPr marL="0" marR="0" lvl="4" indent="0" algn="r" rtl="0">
              <a:spcBef>
                <a:spcPts val="0"/>
              </a:spcBef>
              <a:buNone/>
              <a:defRPr sz="5298" b="0" i="0" u="none" strike="noStrike" cap="none">
                <a:solidFill>
                  <a:srgbClr val="888888"/>
                </a:solidFill>
                <a:latin typeface="Calibri"/>
                <a:ea typeface="Calibri"/>
                <a:cs typeface="Calibri"/>
                <a:sym typeface="Calibri"/>
              </a:defRPr>
            </a:lvl5pPr>
            <a:lvl6pPr marL="0" marR="0" lvl="5" indent="0" algn="r" rtl="0">
              <a:spcBef>
                <a:spcPts val="0"/>
              </a:spcBef>
              <a:buNone/>
              <a:defRPr sz="5298" b="0" i="0" u="none" strike="noStrike" cap="none">
                <a:solidFill>
                  <a:srgbClr val="888888"/>
                </a:solidFill>
                <a:latin typeface="Calibri"/>
                <a:ea typeface="Calibri"/>
                <a:cs typeface="Calibri"/>
                <a:sym typeface="Calibri"/>
              </a:defRPr>
            </a:lvl6pPr>
            <a:lvl7pPr marL="0" marR="0" lvl="6" indent="0" algn="r" rtl="0">
              <a:spcBef>
                <a:spcPts val="0"/>
              </a:spcBef>
              <a:buNone/>
              <a:defRPr sz="5298" b="0" i="0" u="none" strike="noStrike" cap="none">
                <a:solidFill>
                  <a:srgbClr val="888888"/>
                </a:solidFill>
                <a:latin typeface="Calibri"/>
                <a:ea typeface="Calibri"/>
                <a:cs typeface="Calibri"/>
                <a:sym typeface="Calibri"/>
              </a:defRPr>
            </a:lvl7pPr>
            <a:lvl8pPr marL="0" marR="0" lvl="7" indent="0" algn="r" rtl="0">
              <a:spcBef>
                <a:spcPts val="0"/>
              </a:spcBef>
              <a:buNone/>
              <a:defRPr sz="5298" b="0" i="0" u="none" strike="noStrike" cap="none">
                <a:solidFill>
                  <a:srgbClr val="888888"/>
                </a:solidFill>
                <a:latin typeface="Calibri"/>
                <a:ea typeface="Calibri"/>
                <a:cs typeface="Calibri"/>
                <a:sym typeface="Calibri"/>
              </a:defRPr>
            </a:lvl8pPr>
            <a:lvl9pPr marL="0" marR="0" lvl="8" indent="0" algn="r" rtl="0">
              <a:spcBef>
                <a:spcPts val="0"/>
              </a:spcBef>
              <a:buNone/>
              <a:defRPr sz="529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body" idx="1"/>
          </p:nvPr>
        </p:nvSpPr>
        <p:spPr>
          <a:xfrm>
            <a:off x="6384239" y="770268"/>
            <a:ext cx="30780900" cy="2421600"/>
          </a:xfrm>
          <a:prstGeom prst="rect">
            <a:avLst/>
          </a:prstGeom>
          <a:noFill/>
          <a:ln>
            <a:noFill/>
          </a:ln>
        </p:spPr>
        <p:txBody>
          <a:bodyPr spcFirstLastPara="1" wrap="square" lIns="0" tIns="0" rIns="0" bIns="0" anchor="ctr" anchorCtr="0">
            <a:normAutofit/>
          </a:bodyPr>
          <a:lstStyle/>
          <a:p>
            <a:pPr marL="0" lvl="0" indent="0" algn="ctr" rtl="0">
              <a:lnSpc>
                <a:spcPct val="80000"/>
              </a:lnSpc>
              <a:spcBef>
                <a:spcPts val="0"/>
              </a:spcBef>
              <a:spcAft>
                <a:spcPts val="0"/>
              </a:spcAft>
              <a:buClr>
                <a:schemeClr val="lt1"/>
              </a:buClr>
              <a:buSzPts val="6355"/>
              <a:buFont typeface="Arial"/>
              <a:buNone/>
            </a:pPr>
            <a:r>
              <a:rPr lang="en-US" sz="6355" dirty="0"/>
              <a:t>Assessment, feasibility, and acceptability of an adapted HIV risk screening tool to identify undiagnosed children living with HIV in Burundi</a:t>
            </a:r>
            <a:endParaRPr dirty="0"/>
          </a:p>
          <a:p>
            <a:pPr marL="0" lvl="0" indent="0" algn="ctr" rtl="0">
              <a:lnSpc>
                <a:spcPct val="80000"/>
              </a:lnSpc>
              <a:spcBef>
                <a:spcPts val="4415"/>
              </a:spcBef>
              <a:spcAft>
                <a:spcPts val="0"/>
              </a:spcAft>
              <a:buClr>
                <a:schemeClr val="lt1"/>
              </a:buClr>
              <a:buSzPts val="8779"/>
              <a:buFont typeface="Arial"/>
              <a:buNone/>
            </a:pPr>
            <a:endParaRPr sz="8779" dirty="0"/>
          </a:p>
        </p:txBody>
      </p:sp>
      <p:sp>
        <p:nvSpPr>
          <p:cNvPr id="121" name="Google Shape;121;p1"/>
          <p:cNvSpPr txBox="1">
            <a:spLocks noGrp="1"/>
          </p:cNvSpPr>
          <p:nvPr>
            <p:ph type="body" idx="2"/>
          </p:nvPr>
        </p:nvSpPr>
        <p:spPr>
          <a:xfrm>
            <a:off x="884774" y="5756499"/>
            <a:ext cx="9164871" cy="12450948"/>
          </a:xfrm>
          <a:prstGeom prst="rect">
            <a:avLst/>
          </a:prstGeom>
          <a:noFill/>
          <a:ln>
            <a:noFill/>
          </a:ln>
        </p:spPr>
        <p:txBody>
          <a:bodyPr spcFirstLastPara="1" wrap="square" lIns="91425" tIns="45700" rIns="91425" bIns="45700" anchor="t" anchorCtr="0">
            <a:normAutofit fontScale="62500" lnSpcReduction="20000"/>
          </a:bodyPr>
          <a:lstStyle/>
          <a:p>
            <a:pPr marL="685800" lvl="0" indent="-673100" algn="l" rtl="0">
              <a:lnSpc>
                <a:spcPct val="90000"/>
              </a:lnSpc>
              <a:spcBef>
                <a:spcPts val="0"/>
              </a:spcBef>
              <a:spcAft>
                <a:spcPts val="0"/>
              </a:spcAft>
              <a:buSzPts val="4500"/>
              <a:buChar char="•"/>
            </a:pPr>
            <a:r>
              <a:rPr lang="en-US" sz="6400" dirty="0"/>
              <a:t>Identifying children living with HIV (CLHIV) is difficult in very low prevalence settings.</a:t>
            </a:r>
            <a:endParaRPr sz="6400" dirty="0"/>
          </a:p>
          <a:p>
            <a:pPr marL="0" lvl="0" indent="0" algn="l" rtl="0">
              <a:lnSpc>
                <a:spcPct val="90000"/>
              </a:lnSpc>
              <a:spcBef>
                <a:spcPts val="0"/>
              </a:spcBef>
              <a:spcAft>
                <a:spcPts val="0"/>
              </a:spcAft>
              <a:buNone/>
            </a:pPr>
            <a:endParaRPr sz="6400" dirty="0"/>
          </a:p>
          <a:p>
            <a:pPr marL="685800" lvl="0" indent="-641350" algn="l" rtl="0">
              <a:lnSpc>
                <a:spcPct val="90000"/>
              </a:lnSpc>
              <a:spcBef>
                <a:spcPts val="0"/>
              </a:spcBef>
              <a:spcAft>
                <a:spcPts val="0"/>
              </a:spcAft>
              <a:buSzPts val="4000"/>
              <a:buChar char="•"/>
            </a:pPr>
            <a:r>
              <a:rPr lang="en-US" sz="6400" dirty="0"/>
              <a:t>Burundi is a low HIV prevalence country (0.9% adult prevalence) with estimated antiretroviral therapy (ART) coverage at 30% for children under 15 years old.</a:t>
            </a:r>
            <a:endParaRPr sz="6400" dirty="0"/>
          </a:p>
          <a:p>
            <a:pPr marL="0" lvl="0" indent="0" algn="l" rtl="0">
              <a:lnSpc>
                <a:spcPct val="90000"/>
              </a:lnSpc>
              <a:spcBef>
                <a:spcPts val="0"/>
              </a:spcBef>
              <a:spcAft>
                <a:spcPts val="0"/>
              </a:spcAft>
              <a:buNone/>
            </a:pPr>
            <a:endParaRPr sz="6400" dirty="0"/>
          </a:p>
          <a:p>
            <a:pPr marL="685800" lvl="0" indent="-673100" algn="l" rtl="0">
              <a:lnSpc>
                <a:spcPct val="90000"/>
              </a:lnSpc>
              <a:spcBef>
                <a:spcPts val="0"/>
              </a:spcBef>
              <a:spcAft>
                <a:spcPts val="0"/>
              </a:spcAft>
              <a:buSzPts val="4500"/>
              <a:buChar char="•"/>
            </a:pPr>
            <a:r>
              <a:rPr lang="en-US" sz="6400" dirty="0"/>
              <a:t>The study purpose was to assess the performance of an HIV risk screening tool to target testing to high-risk children at ambulatory/outpatient consultation in Burundi.</a:t>
            </a:r>
            <a:endParaRPr sz="6400" dirty="0"/>
          </a:p>
          <a:p>
            <a:pPr marL="685800" lvl="0" indent="-673100" algn="l" rtl="0">
              <a:lnSpc>
                <a:spcPct val="90000"/>
              </a:lnSpc>
              <a:spcBef>
                <a:spcPts val="4415"/>
              </a:spcBef>
              <a:spcAft>
                <a:spcPts val="0"/>
              </a:spcAft>
              <a:buSzPts val="4500"/>
              <a:buChar char="•"/>
            </a:pPr>
            <a:r>
              <a:rPr lang="en-US" sz="6400" dirty="0"/>
              <a:t>The objective was to validate the tool in this setting, and to assess feasibility and acceptability of the tool among health providers. </a:t>
            </a:r>
            <a:endParaRPr sz="6400" dirty="0"/>
          </a:p>
          <a:p>
            <a:pPr marL="685800" lvl="0" indent="-673100" algn="l" rtl="0">
              <a:lnSpc>
                <a:spcPct val="90000"/>
              </a:lnSpc>
              <a:spcBef>
                <a:spcPts val="4415"/>
              </a:spcBef>
              <a:spcAft>
                <a:spcPts val="0"/>
              </a:spcAft>
              <a:buClr>
                <a:schemeClr val="dk1"/>
              </a:buClr>
              <a:buSzPts val="4500"/>
              <a:buChar char="•"/>
            </a:pPr>
            <a:r>
              <a:rPr lang="en-US" sz="6400" dirty="0"/>
              <a:t>A nine-question HIV risk screening tool was developed to improve targeted testing and identify undiagnosed children with HIV, adapted from an existing pediatric screening tool from Zimbabwe. </a:t>
            </a:r>
            <a:endParaRPr sz="6400" dirty="0"/>
          </a:p>
          <a:p>
            <a:pPr marL="809330" lvl="0" indent="-509546" algn="l" rtl="0">
              <a:lnSpc>
                <a:spcPct val="90000"/>
              </a:lnSpc>
              <a:spcBef>
                <a:spcPts val="0"/>
              </a:spcBef>
              <a:spcAft>
                <a:spcPts val="0"/>
              </a:spcAft>
              <a:buClr>
                <a:schemeClr val="dk1"/>
              </a:buClr>
              <a:buSzPts val="4721"/>
              <a:buFont typeface="Arial"/>
              <a:buNone/>
            </a:pPr>
            <a:endParaRPr sz="6400"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sz="6400"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sz="6400"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0" lvl="0" indent="0" algn="l" rtl="0">
              <a:lnSpc>
                <a:spcPct val="90000"/>
              </a:lnSpc>
              <a:spcBef>
                <a:spcPts val="4415"/>
              </a:spcBef>
              <a:spcAft>
                <a:spcPts val="0"/>
              </a:spcAft>
              <a:buClr>
                <a:schemeClr val="dk1"/>
              </a:buClr>
              <a:buSzPts val="4721"/>
              <a:buFont typeface="Arial"/>
              <a:buNone/>
            </a:pPr>
            <a:endParaRPr dirty="0"/>
          </a:p>
        </p:txBody>
      </p:sp>
      <p:sp>
        <p:nvSpPr>
          <p:cNvPr id="122" name="Google Shape;122;p1"/>
          <p:cNvSpPr txBox="1">
            <a:spLocks noGrp="1"/>
          </p:cNvSpPr>
          <p:nvPr>
            <p:ph type="body" idx="3"/>
          </p:nvPr>
        </p:nvSpPr>
        <p:spPr>
          <a:xfrm>
            <a:off x="688111" y="4366549"/>
            <a:ext cx="9827100" cy="1043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600"/>
              <a:buFont typeface="Calibri"/>
              <a:buNone/>
            </a:pPr>
            <a:r>
              <a:rPr lang="en-US"/>
              <a:t>Background</a:t>
            </a:r>
            <a:endParaRPr/>
          </a:p>
        </p:txBody>
      </p:sp>
      <p:sp>
        <p:nvSpPr>
          <p:cNvPr id="123" name="Google Shape;123;p1"/>
          <p:cNvSpPr txBox="1">
            <a:spLocks noGrp="1"/>
          </p:cNvSpPr>
          <p:nvPr>
            <p:ph type="body" idx="4"/>
          </p:nvPr>
        </p:nvSpPr>
        <p:spPr>
          <a:xfrm>
            <a:off x="11400624" y="5241520"/>
            <a:ext cx="9627206" cy="7945045"/>
          </a:xfrm>
          <a:prstGeom prst="rect">
            <a:avLst/>
          </a:prstGeom>
          <a:noFill/>
          <a:ln>
            <a:noFill/>
          </a:ln>
        </p:spPr>
        <p:txBody>
          <a:bodyPr spcFirstLastPara="1" wrap="square" lIns="91425" tIns="45700" rIns="91425" bIns="45700" anchor="t" anchorCtr="0">
            <a:normAutofit fontScale="92500" lnSpcReduction="20000"/>
          </a:bodyPr>
          <a:lstStyle/>
          <a:p>
            <a:pPr marL="685800" lvl="0" indent="-673100">
              <a:lnSpc>
                <a:spcPct val="90000"/>
              </a:lnSpc>
              <a:buSzPts val="4500"/>
              <a:buChar char="•"/>
            </a:pPr>
            <a:r>
              <a:rPr lang="en-US" sz="4300" dirty="0"/>
              <a:t>Th</a:t>
            </a:r>
            <a:r>
              <a:rPr lang="en-US" sz="4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0"/>
                  </a:ext>
                </a:extLst>
              </a:rPr>
              <a:t>e study was approved by the Burundi </a:t>
            </a:r>
            <a:r>
              <a:rPr lang="en-US" sz="4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0"/>
                  </a:ext>
                </a:extLst>
              </a:rPr>
              <a:t>Ethics Committee and FHI 360’s Prote</a:t>
            </a:r>
            <a:r>
              <a:rPr lang="en-US" sz="4700" dirty="0"/>
              <a:t>ction of Human Subjects Committee.</a:t>
            </a:r>
          </a:p>
          <a:p>
            <a:pPr marL="685800" lvl="0" indent="-660400" algn="l" rtl="0">
              <a:lnSpc>
                <a:spcPct val="100000"/>
              </a:lnSpc>
              <a:spcBef>
                <a:spcPts val="0"/>
              </a:spcBef>
              <a:spcAft>
                <a:spcPts val="0"/>
              </a:spcAft>
              <a:buClr>
                <a:schemeClr val="dk1"/>
              </a:buClr>
              <a:buSzPts val="4300"/>
              <a:buFont typeface="Arial"/>
              <a:buChar char="•"/>
            </a:pPr>
            <a:endParaRPr lang="en-US" sz="4700" dirty="0"/>
          </a:p>
          <a:p>
            <a:pPr marL="685800" lvl="0" indent="-660400" algn="l" rtl="0">
              <a:lnSpc>
                <a:spcPct val="100000"/>
              </a:lnSpc>
              <a:spcBef>
                <a:spcPts val="0"/>
              </a:spcBef>
              <a:spcAft>
                <a:spcPts val="0"/>
              </a:spcAft>
              <a:buClr>
                <a:schemeClr val="dk1"/>
              </a:buClr>
              <a:buSzPts val="4300"/>
              <a:buFont typeface="Arial"/>
              <a:buChar char="•"/>
            </a:pPr>
            <a:r>
              <a:rPr lang="en-US" sz="4700" dirty="0"/>
              <a:t>A cross-sectional study of 24,601 children aged 1-14 years seeking ambulatory services was implemented at 23 health facilities in five PEPFAR/USAID-supported provinces of Burundi (Bujumbura </a:t>
            </a:r>
            <a:r>
              <a:rPr lang="en-US" sz="4700" dirty="0" err="1"/>
              <a:t>Mairie</a:t>
            </a:r>
            <a:r>
              <a:rPr lang="en-US" sz="4700" dirty="0"/>
              <a:t>, Bujumbura, </a:t>
            </a:r>
            <a:r>
              <a:rPr lang="en-US" sz="4700" dirty="0" err="1"/>
              <a:t>Kayanza</a:t>
            </a:r>
            <a:r>
              <a:rPr lang="en-US" sz="4700" dirty="0"/>
              <a:t>, </a:t>
            </a:r>
            <a:r>
              <a:rPr lang="en-US" sz="4700" dirty="0" err="1"/>
              <a:t>Kirundo</a:t>
            </a:r>
            <a:r>
              <a:rPr lang="en-US" sz="4700" dirty="0"/>
              <a:t>, Ngozi). </a:t>
            </a:r>
            <a:endParaRPr sz="4700" dirty="0"/>
          </a:p>
          <a:p>
            <a:pPr marL="0" lvl="0" indent="0" algn="l" rtl="0">
              <a:lnSpc>
                <a:spcPct val="100000"/>
              </a:lnSpc>
              <a:spcBef>
                <a:spcPts val="4415"/>
              </a:spcBef>
              <a:spcAft>
                <a:spcPts val="0"/>
              </a:spcAft>
              <a:buClr>
                <a:schemeClr val="dk1"/>
              </a:buClr>
              <a:buSzPts val="4721"/>
              <a:buNone/>
            </a:pPr>
            <a:endParaRPr sz="4300" dirty="0"/>
          </a:p>
          <a:p>
            <a:pPr marL="0" lvl="0" indent="0" algn="l" rtl="0">
              <a:lnSpc>
                <a:spcPct val="100000"/>
              </a:lnSpc>
              <a:spcBef>
                <a:spcPts val="4415"/>
              </a:spcBef>
              <a:spcAft>
                <a:spcPts val="0"/>
              </a:spcAft>
              <a:buClr>
                <a:schemeClr val="dk1"/>
              </a:buClr>
              <a:buSzPts val="4721"/>
              <a:buFont typeface="Arial"/>
              <a:buNone/>
            </a:pPr>
            <a:endParaRPr dirty="0"/>
          </a:p>
        </p:txBody>
      </p:sp>
      <p:sp>
        <p:nvSpPr>
          <p:cNvPr id="124" name="Google Shape;124;p1"/>
          <p:cNvSpPr txBox="1">
            <a:spLocks noGrp="1"/>
          </p:cNvSpPr>
          <p:nvPr>
            <p:ph type="body" idx="5"/>
          </p:nvPr>
        </p:nvSpPr>
        <p:spPr>
          <a:xfrm>
            <a:off x="11203952" y="4366549"/>
            <a:ext cx="9827100" cy="1043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600"/>
              <a:buFont typeface="Calibri"/>
              <a:buNone/>
            </a:pPr>
            <a:r>
              <a:rPr lang="en-US" dirty="0"/>
              <a:t>Methods</a:t>
            </a:r>
            <a:endParaRPr dirty="0"/>
          </a:p>
        </p:txBody>
      </p:sp>
      <p:sp>
        <p:nvSpPr>
          <p:cNvPr id="125" name="Google Shape;125;p1"/>
          <p:cNvSpPr txBox="1">
            <a:spLocks noGrp="1"/>
          </p:cNvSpPr>
          <p:nvPr>
            <p:ph type="body" idx="6"/>
          </p:nvPr>
        </p:nvSpPr>
        <p:spPr>
          <a:xfrm>
            <a:off x="21941514" y="5840386"/>
            <a:ext cx="9299400" cy="7035975"/>
          </a:xfrm>
          <a:prstGeom prst="rect">
            <a:avLst/>
          </a:prstGeom>
          <a:noFill/>
          <a:ln>
            <a:noFill/>
          </a:ln>
        </p:spPr>
        <p:txBody>
          <a:bodyPr spcFirstLastPara="1" wrap="square" lIns="91425" tIns="45700" rIns="91425" bIns="45700" anchor="t" anchorCtr="0">
            <a:normAutofit fontScale="92500" lnSpcReduction="10000"/>
          </a:bodyPr>
          <a:lstStyle/>
          <a:p>
            <a:pPr marL="685800" lvl="0" indent="-660400" algn="l" rtl="0">
              <a:lnSpc>
                <a:spcPct val="90000"/>
              </a:lnSpc>
              <a:spcBef>
                <a:spcPts val="0"/>
              </a:spcBef>
              <a:spcAft>
                <a:spcPts val="0"/>
              </a:spcAft>
              <a:buClr>
                <a:schemeClr val="dk1"/>
              </a:buClr>
              <a:buSzPts val="4300"/>
              <a:buFont typeface="Arial"/>
              <a:buChar char="•"/>
            </a:pPr>
            <a:r>
              <a:rPr lang="en-US" sz="4300" dirty="0"/>
              <a:t>The study was stopped early for futility after interim data analyses found a lower than expected positivity rate.</a:t>
            </a:r>
            <a:endParaRPr sz="4300" dirty="0"/>
          </a:p>
          <a:p>
            <a:pPr marL="685800" lvl="0" indent="-660400" algn="l" rtl="0">
              <a:lnSpc>
                <a:spcPct val="90000"/>
              </a:lnSpc>
              <a:spcBef>
                <a:spcPts val="4415"/>
              </a:spcBef>
              <a:spcAft>
                <a:spcPts val="0"/>
              </a:spcAft>
              <a:buClr>
                <a:schemeClr val="dk1"/>
              </a:buClr>
              <a:buSzPts val="4300"/>
              <a:buFont typeface="Arial"/>
              <a:buChar char="•"/>
            </a:pPr>
            <a:r>
              <a:rPr lang="en-US" sz="4300" dirty="0"/>
              <a:t>Of 16,786 children enrolled, 8,403 (50%) were female. </a:t>
            </a:r>
            <a:endParaRPr sz="4300" dirty="0"/>
          </a:p>
          <a:p>
            <a:pPr marL="685800" lvl="0" indent="-660400" algn="l" rtl="0">
              <a:lnSpc>
                <a:spcPct val="90000"/>
              </a:lnSpc>
              <a:spcBef>
                <a:spcPts val="4415"/>
              </a:spcBef>
              <a:spcAft>
                <a:spcPts val="0"/>
              </a:spcAft>
              <a:buClr>
                <a:schemeClr val="dk1"/>
              </a:buClr>
              <a:buSzPts val="4300"/>
              <a:buFont typeface="Arial"/>
              <a:buChar char="•"/>
            </a:pPr>
            <a:r>
              <a:rPr lang="en-US" sz="4300" dirty="0"/>
              <a:t>Eighteen children (0.11%) were </a:t>
            </a:r>
            <a:r>
              <a:rPr lang="en-US" sz="4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HIV-positive;</a:t>
            </a:r>
            <a:r>
              <a:rPr lang="en-US" sz="4300" dirty="0"/>
              <a:t> percent positivity was 0.07% (9/12,607) for children </a:t>
            </a:r>
            <a:r>
              <a:rPr lang="en-US" sz="43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&lt; 5 years and 0.22% (9/4,179) for those 5-14 years of age.</a:t>
            </a:r>
            <a:r>
              <a:rPr lang="en-US" sz="4300" dirty="0"/>
              <a:t> </a:t>
            </a: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a:p>
            <a:pPr marL="3917155" lvl="1" indent="-449602" algn="l" rtl="0">
              <a:lnSpc>
                <a:spcPct val="90000"/>
              </a:lnSpc>
              <a:spcBef>
                <a:spcPts val="0"/>
              </a:spcBef>
              <a:spcAft>
                <a:spcPts val="0"/>
              </a:spcAft>
              <a:buClr>
                <a:schemeClr val="dk1"/>
              </a:buClr>
              <a:buSzPts val="5665"/>
              <a:buNone/>
            </a:pPr>
            <a:endParaRPr dirty="0">
              <a:solidFill>
                <a:srgbClr val="000000"/>
              </a:solidFill>
            </a:endParaRPr>
          </a:p>
          <a:p>
            <a:pPr marL="809330" lvl="0" indent="-509546" algn="l" rtl="0">
              <a:lnSpc>
                <a:spcPct val="90000"/>
              </a:lnSpc>
              <a:spcBef>
                <a:spcPts val="0"/>
              </a:spcBef>
              <a:spcAft>
                <a:spcPts val="0"/>
              </a:spcAft>
              <a:buClr>
                <a:schemeClr val="dk1"/>
              </a:buClr>
              <a:buSzPts val="4721"/>
              <a:buFont typeface="Arial"/>
              <a:buNone/>
            </a:pPr>
            <a:endParaRPr dirty="0">
              <a:solidFill>
                <a:srgbClr val="000000"/>
              </a:solidFill>
            </a:endParaRPr>
          </a:p>
        </p:txBody>
      </p:sp>
      <p:sp>
        <p:nvSpPr>
          <p:cNvPr id="126" name="Google Shape;126;p1"/>
          <p:cNvSpPr txBox="1">
            <a:spLocks noGrp="1"/>
          </p:cNvSpPr>
          <p:nvPr>
            <p:ph type="body" idx="7"/>
          </p:nvPr>
        </p:nvSpPr>
        <p:spPr>
          <a:xfrm>
            <a:off x="21740794" y="4366549"/>
            <a:ext cx="9827215" cy="10438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600"/>
              <a:buFont typeface="Calibri"/>
              <a:buNone/>
            </a:pPr>
            <a:r>
              <a:rPr lang="en-US"/>
              <a:t>Results		</a:t>
            </a:r>
            <a:endParaRPr/>
          </a:p>
        </p:txBody>
      </p:sp>
      <p:sp>
        <p:nvSpPr>
          <p:cNvPr id="127" name="Google Shape;127;p1"/>
          <p:cNvSpPr txBox="1">
            <a:spLocks noGrp="1"/>
          </p:cNvSpPr>
          <p:nvPr>
            <p:ph type="body" idx="8"/>
          </p:nvPr>
        </p:nvSpPr>
        <p:spPr>
          <a:xfrm>
            <a:off x="32280975" y="5979451"/>
            <a:ext cx="9496200" cy="18194882"/>
          </a:xfrm>
          <a:prstGeom prst="rect">
            <a:avLst/>
          </a:prstGeom>
          <a:noFill/>
          <a:ln>
            <a:noFill/>
          </a:ln>
        </p:spPr>
        <p:txBody>
          <a:bodyPr spcFirstLastPara="1" wrap="square" lIns="91425" tIns="45700" rIns="91425" bIns="45700" anchor="t" anchorCtr="0">
            <a:normAutofit/>
          </a:bodyPr>
          <a:lstStyle/>
          <a:p>
            <a:pPr marL="685800" lvl="0" indent="-660400" algn="l" rtl="0">
              <a:lnSpc>
                <a:spcPct val="90000"/>
              </a:lnSpc>
              <a:spcBef>
                <a:spcPts val="0"/>
              </a:spcBef>
              <a:spcAft>
                <a:spcPts val="0"/>
              </a:spcAft>
              <a:buClr>
                <a:schemeClr val="dk1"/>
              </a:buClr>
              <a:buSzPts val="4300"/>
              <a:buFont typeface="Arial"/>
              <a:buChar char="•"/>
            </a:pPr>
            <a:r>
              <a:rPr lang="en-US" sz="4000" dirty="0"/>
              <a:t>While validation of the screening tool was not possible, this study is the largest analysis of HIV positivity rates among children at the ambulatory entry point in Burundi. </a:t>
            </a:r>
            <a:endParaRPr sz="4000" dirty="0"/>
          </a:p>
          <a:p>
            <a:pPr marL="685800" lvl="0" indent="-673100" algn="l" rtl="0">
              <a:lnSpc>
                <a:spcPct val="90000"/>
              </a:lnSpc>
              <a:spcBef>
                <a:spcPts val="4415"/>
              </a:spcBef>
              <a:spcAft>
                <a:spcPts val="0"/>
              </a:spcAft>
              <a:buClr>
                <a:schemeClr val="dk1"/>
              </a:buClr>
              <a:buSzPts val="4500"/>
              <a:buFont typeface="Arial"/>
              <a:buChar char="•"/>
            </a:pPr>
            <a:r>
              <a:rPr lang="en-US" sz="4000" dirty="0"/>
              <a:t>Our findings suggest that whereas a pediatric screening tool may be feasible and acceptable to providers, routine ambulatory index testing is not an effective case finding strategy.</a:t>
            </a:r>
            <a:endParaRPr sz="4000" dirty="0"/>
          </a:p>
          <a:p>
            <a:pPr marL="685800" lvl="0" indent="-685800">
              <a:buFont typeface="Arial" panose="020B0604020202020204" pitchFamily="34" charset="0"/>
              <a:buChar char="•"/>
            </a:pPr>
            <a:r>
              <a:rPr lang="en-US" sz="4000" dirty="0"/>
              <a:t>We recommend that Burundi’s HIV program include the two questions (parental death and persistent illness) into screening at pediatric ambulatory settings to continue further assessment of their performance. </a:t>
            </a:r>
          </a:p>
          <a:p>
            <a:pPr marL="685800" lvl="0" indent="-685800">
              <a:buFont typeface="Arial" panose="020B0604020202020204" pitchFamily="34" charset="0"/>
              <a:buChar char="•"/>
            </a:pPr>
            <a:r>
              <a:rPr lang="en-US" sz="4000" dirty="0"/>
              <a:t>We conclude that routine HIV testing in ambulatory settings is not an effective approach for identifying CLHIV, and that the program should focus on index testing while innovative approaches to testing are further developed and tested.</a:t>
            </a:r>
          </a:p>
          <a:p>
            <a:pPr marL="809330" lvl="0" indent="-509546" algn="l" rtl="0">
              <a:lnSpc>
                <a:spcPct val="90000"/>
              </a:lnSpc>
              <a:spcBef>
                <a:spcPts val="0"/>
              </a:spcBef>
              <a:spcAft>
                <a:spcPts val="0"/>
              </a:spcAft>
              <a:buClr>
                <a:schemeClr val="dk1"/>
              </a:buClr>
              <a:buSzPts val="4721"/>
              <a:buFont typeface="Arial"/>
              <a:buNone/>
            </a:pPr>
            <a:endParaRPr sz="4621" dirty="0">
              <a:solidFill>
                <a:srgbClr val="000000"/>
              </a:solidFill>
            </a:endParaRPr>
          </a:p>
        </p:txBody>
      </p:sp>
      <p:sp>
        <p:nvSpPr>
          <p:cNvPr id="128" name="Google Shape;128;p1"/>
          <p:cNvSpPr txBox="1">
            <a:spLocks noGrp="1"/>
          </p:cNvSpPr>
          <p:nvPr>
            <p:ph type="body" idx="9"/>
          </p:nvPr>
        </p:nvSpPr>
        <p:spPr>
          <a:xfrm>
            <a:off x="32280972" y="4366549"/>
            <a:ext cx="9827215" cy="10438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600"/>
              <a:buFont typeface="Calibri"/>
              <a:buNone/>
            </a:pPr>
            <a:r>
              <a:rPr lang="en-US"/>
              <a:t>Conclusions/Recommendations</a:t>
            </a:r>
            <a:endParaRPr/>
          </a:p>
        </p:txBody>
      </p:sp>
      <p:sp>
        <p:nvSpPr>
          <p:cNvPr id="129" name="Google Shape;129;p1"/>
          <p:cNvSpPr txBox="1"/>
          <p:nvPr/>
        </p:nvSpPr>
        <p:spPr>
          <a:xfrm>
            <a:off x="11100949" y="2019900"/>
            <a:ext cx="20467059" cy="20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Alexandra C Vrazo</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Adonis Ndayizeye</a:t>
            </a:r>
            <a:r>
              <a:rPr lang="en-US" sz="2800" b="1" baseline="30000" dirty="0">
                <a:solidFill>
                  <a:schemeClr val="lt1"/>
                </a:solidFill>
                <a:latin typeface="Calibri"/>
                <a:ea typeface="Calibri"/>
                <a:cs typeface="Calibri"/>
                <a:sym typeface="Calibri"/>
              </a:rPr>
              <a:t>2</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Honorat</a:t>
            </a:r>
            <a:r>
              <a:rPr lang="en-US" sz="2800" b="1" dirty="0">
                <a:solidFill>
                  <a:schemeClr val="lt1"/>
                </a:solidFill>
                <a:latin typeface="Calibri"/>
                <a:ea typeface="Calibri"/>
                <a:cs typeface="Calibri"/>
                <a:sym typeface="Calibri"/>
              </a:rPr>
              <a:t> Gbais</a:t>
            </a:r>
            <a:r>
              <a:rPr lang="en-US" sz="2800" b="1" baseline="30000" dirty="0">
                <a:solidFill>
                  <a:schemeClr val="lt1"/>
                </a:solidFill>
                <a:latin typeface="Calibri"/>
                <a:ea typeface="Calibri"/>
                <a:cs typeface="Calibri"/>
                <a:sym typeface="Calibri"/>
              </a:rPr>
              <a:t>2</a:t>
            </a:r>
            <a:r>
              <a:rPr lang="en-US" sz="2800" b="1" dirty="0">
                <a:solidFill>
                  <a:schemeClr val="lt1"/>
                </a:solidFill>
                <a:latin typeface="Calibri"/>
                <a:ea typeface="Calibri"/>
                <a:cs typeface="Calibri"/>
                <a:sym typeface="Calibri"/>
              </a:rPr>
              <a:t>, Anouk Amzel</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Delivette</a:t>
            </a:r>
            <a:r>
              <a:rPr lang="en-US" sz="2800" b="1" dirty="0">
                <a:solidFill>
                  <a:schemeClr val="lt1"/>
                </a:solidFill>
                <a:latin typeface="Calibri"/>
                <a:ea typeface="Calibri"/>
                <a:cs typeface="Calibri"/>
                <a:sym typeface="Calibri"/>
              </a:rPr>
              <a:t> Castor</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Aisha Yansaneh</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Lindsey Filiatreau</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Jepkoech</a:t>
            </a:r>
            <a:r>
              <a:rPr lang="en-US" sz="2800" b="1" dirty="0">
                <a:solidFill>
                  <a:schemeClr val="lt1"/>
                </a:solidFill>
                <a:latin typeface="Calibri"/>
                <a:ea typeface="Calibri"/>
                <a:cs typeface="Calibri"/>
                <a:sym typeface="Calibri"/>
              </a:rPr>
              <a:t> Kottut</a:t>
            </a:r>
            <a:r>
              <a:rPr lang="en-US" sz="2800" b="1" baseline="30000" dirty="0">
                <a:solidFill>
                  <a:schemeClr val="lt1"/>
                </a:solidFill>
                <a:latin typeface="Calibri"/>
                <a:ea typeface="Calibri"/>
                <a:cs typeface="Calibri"/>
                <a:sym typeface="Calibri"/>
              </a:rPr>
              <a:t>1</a:t>
            </a:r>
            <a:r>
              <a:rPr lang="en-US" sz="2800" b="1" dirty="0">
                <a:solidFill>
                  <a:schemeClr val="lt1"/>
                </a:solidFill>
                <a:latin typeface="Calibri"/>
                <a:ea typeface="Calibri"/>
                <a:cs typeface="Calibri"/>
                <a:sym typeface="Calibri"/>
              </a:rPr>
              <a:t>, Josephine Niyonkuru</a:t>
            </a:r>
            <a:r>
              <a:rPr lang="en-US" sz="2800" b="1" baseline="30000" dirty="0">
                <a:solidFill>
                  <a:schemeClr val="lt1"/>
                </a:solidFill>
                <a:latin typeface="Calibri"/>
                <a:ea typeface="Calibri"/>
                <a:cs typeface="Calibri"/>
                <a:sym typeface="Calibri"/>
              </a:rPr>
              <a:t>3</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Fatim</a:t>
            </a:r>
            <a:r>
              <a:rPr lang="en-US" sz="2800" b="1" dirty="0">
                <a:solidFill>
                  <a:schemeClr val="lt1"/>
                </a:solidFill>
                <a:latin typeface="Calibri"/>
                <a:ea typeface="Calibri"/>
                <a:cs typeface="Calibri"/>
                <a:sym typeface="Calibri"/>
              </a:rPr>
              <a:t> Dia</a:t>
            </a:r>
            <a:r>
              <a:rPr lang="en-US" sz="2800" b="1" baseline="30000" dirty="0">
                <a:solidFill>
                  <a:schemeClr val="lt1"/>
                </a:solidFill>
                <a:latin typeface="Calibri"/>
                <a:ea typeface="Calibri"/>
                <a:cs typeface="Calibri"/>
                <a:sym typeface="Calibri"/>
              </a:rPr>
              <a:t>3</a:t>
            </a:r>
            <a:r>
              <a:rPr lang="en-US" sz="2800" b="1" dirty="0">
                <a:solidFill>
                  <a:schemeClr val="lt1"/>
                </a:solidFill>
                <a:latin typeface="Calibri"/>
                <a:ea typeface="Calibri"/>
                <a:cs typeface="Calibri"/>
                <a:sym typeface="Calibri"/>
              </a:rPr>
              <a:t>, Damien Nimpagaritse</a:t>
            </a:r>
            <a:r>
              <a:rPr lang="en-US" sz="2800" b="1" baseline="30000" dirty="0">
                <a:solidFill>
                  <a:schemeClr val="lt1"/>
                </a:solidFill>
                <a:latin typeface="Calibri"/>
                <a:ea typeface="Calibri"/>
                <a:cs typeface="Calibri"/>
                <a:sym typeface="Calibri"/>
              </a:rPr>
              <a:t>3</a:t>
            </a:r>
            <a:r>
              <a:rPr lang="en-US" sz="2800" b="1" dirty="0">
                <a:solidFill>
                  <a:schemeClr val="lt1"/>
                </a:solidFill>
                <a:latin typeface="Calibri"/>
                <a:ea typeface="Calibri"/>
                <a:cs typeface="Calibri"/>
                <a:sym typeface="Calibri"/>
              </a:rPr>
              <a:t>, Clement Niyonsaba</a:t>
            </a:r>
            <a:r>
              <a:rPr lang="en-US" sz="2800" b="1" baseline="30000" dirty="0">
                <a:solidFill>
                  <a:schemeClr val="lt1"/>
                </a:solidFill>
                <a:latin typeface="Calibri"/>
                <a:ea typeface="Calibri"/>
                <a:cs typeface="Calibri"/>
                <a:sym typeface="Calibri"/>
              </a:rPr>
              <a:t>2</a:t>
            </a:r>
            <a:r>
              <a:rPr lang="en-US" sz="2800" b="1" dirty="0">
                <a:solidFill>
                  <a:schemeClr val="lt1"/>
                </a:solidFill>
                <a:latin typeface="Calibri"/>
                <a:ea typeface="Calibri"/>
                <a:cs typeface="Calibri"/>
                <a:sym typeface="Calibri"/>
              </a:rPr>
              <a:t>, Bonaparte Nijirazana</a:t>
            </a:r>
            <a:r>
              <a:rPr lang="en-US" sz="2800" b="1" baseline="30000" dirty="0">
                <a:solidFill>
                  <a:schemeClr val="lt1"/>
                </a:solidFill>
                <a:latin typeface="Calibri"/>
                <a:ea typeface="Calibri"/>
                <a:cs typeface="Calibri"/>
                <a:sym typeface="Calibri"/>
              </a:rPr>
              <a:t>2</a:t>
            </a:r>
            <a:r>
              <a:rPr lang="en-US" sz="2800" b="1" dirty="0">
                <a:solidFill>
                  <a:schemeClr val="lt1"/>
                </a:solidFill>
                <a:latin typeface="Calibri"/>
                <a:ea typeface="Calibri"/>
                <a:cs typeface="Calibri"/>
                <a:sym typeface="Calibri"/>
              </a:rPr>
              <a:t>, Gina Etheredge</a:t>
            </a:r>
            <a:r>
              <a:rPr lang="en-US" sz="2800" b="1" baseline="30000" dirty="0">
                <a:solidFill>
                  <a:schemeClr val="lt1"/>
                </a:solidFill>
                <a:latin typeface="Calibri"/>
                <a:ea typeface="Calibri"/>
                <a:cs typeface="Calibri"/>
                <a:sym typeface="Calibri"/>
              </a:rPr>
              <a:t>4</a:t>
            </a:r>
            <a:r>
              <a:rPr lang="en-US" sz="2800" b="1" dirty="0">
                <a:solidFill>
                  <a:schemeClr val="lt1"/>
                </a:solidFill>
                <a:latin typeface="Calibri"/>
                <a:ea typeface="Calibri"/>
                <a:cs typeface="Calibri"/>
                <a:sym typeface="Calibri"/>
              </a:rPr>
              <a:t> </a:t>
            </a:r>
            <a:r>
              <a:rPr lang="en-US" sz="2800" b="1" baseline="300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US" sz="2000" i="1" baseline="30000" dirty="0">
                <a:solidFill>
                  <a:schemeClr val="lt1"/>
                </a:solidFill>
                <a:latin typeface="Calibri"/>
                <a:ea typeface="Calibri"/>
                <a:cs typeface="Calibri"/>
                <a:sym typeface="Calibri"/>
              </a:rPr>
              <a:t>1</a:t>
            </a:r>
            <a:r>
              <a:rPr lang="en-US" sz="2000" i="1" dirty="0">
                <a:solidFill>
                  <a:schemeClr val="lt1"/>
                </a:solidFill>
                <a:latin typeface="Calibri"/>
                <a:ea typeface="Calibri"/>
                <a:cs typeface="Calibri"/>
                <a:sym typeface="Calibri"/>
              </a:rPr>
              <a:t>United States Agency for International Development (USAID), Office of HIV/AIDS, Washington, DC, USA, </a:t>
            </a:r>
            <a:r>
              <a:rPr lang="en-US" sz="2000" i="1" baseline="30000" dirty="0">
                <a:solidFill>
                  <a:schemeClr val="lt1"/>
                </a:solidFill>
                <a:latin typeface="Calibri"/>
                <a:ea typeface="Calibri"/>
                <a:cs typeface="Calibri"/>
                <a:sym typeface="Calibri"/>
              </a:rPr>
              <a:t>2</a:t>
            </a:r>
            <a:r>
              <a:rPr lang="en-US" sz="2000" i="1" dirty="0">
                <a:solidFill>
                  <a:schemeClr val="lt1"/>
                </a:solidFill>
                <a:latin typeface="Calibri"/>
                <a:ea typeface="Calibri"/>
                <a:cs typeface="Calibri"/>
                <a:sym typeface="Calibri"/>
              </a:rPr>
              <a:t>FHI 360 Reaching an AIDS-Free Generation (RAFG), Bujumbura, Burundi, </a:t>
            </a:r>
            <a:endParaRPr dirty="0"/>
          </a:p>
          <a:p>
            <a:pPr marL="0" marR="0" lvl="0" indent="0" algn="ctr" rtl="0">
              <a:spcBef>
                <a:spcPts val="0"/>
              </a:spcBef>
              <a:spcAft>
                <a:spcPts val="0"/>
              </a:spcAft>
              <a:buNone/>
            </a:pPr>
            <a:r>
              <a:rPr lang="en-US" sz="2000" i="1" baseline="30000" dirty="0">
                <a:solidFill>
                  <a:schemeClr val="lt1"/>
                </a:solidFill>
                <a:latin typeface="Calibri"/>
                <a:ea typeface="Calibri"/>
                <a:cs typeface="Calibri"/>
                <a:sym typeface="Calibri"/>
              </a:rPr>
              <a:t>3</a:t>
            </a:r>
            <a:r>
              <a:rPr lang="en-US" sz="2000" i="1" dirty="0">
                <a:solidFill>
                  <a:schemeClr val="lt1"/>
                </a:solidFill>
                <a:latin typeface="Calibri"/>
                <a:ea typeface="Calibri"/>
                <a:cs typeface="Calibri"/>
                <a:sym typeface="Calibri"/>
              </a:rPr>
              <a:t>United States Agency for International Development (USAID), Health Office, Bujumbura, Burundi, </a:t>
            </a:r>
            <a:r>
              <a:rPr lang="en-US" sz="2000" i="1" baseline="30000" dirty="0">
                <a:solidFill>
                  <a:schemeClr val="lt1"/>
                </a:solidFill>
                <a:latin typeface="Calibri"/>
                <a:ea typeface="Calibri"/>
                <a:cs typeface="Calibri"/>
                <a:sym typeface="Calibri"/>
              </a:rPr>
              <a:t>4</a:t>
            </a:r>
            <a:r>
              <a:rPr lang="en-US" sz="2000" i="1" dirty="0">
                <a:solidFill>
                  <a:schemeClr val="lt1"/>
                </a:solidFill>
                <a:latin typeface="Calibri"/>
                <a:ea typeface="Calibri"/>
                <a:cs typeface="Calibri"/>
                <a:sym typeface="Calibri"/>
              </a:rPr>
              <a:t>FHI 360, Washington, DC, USA</a:t>
            </a:r>
            <a:endParaRPr dirty="0"/>
          </a:p>
          <a:p>
            <a:pPr marL="0" marR="0" lvl="0" indent="0" algn="l" rtl="0">
              <a:spcBef>
                <a:spcPts val="0"/>
              </a:spcBef>
              <a:spcAft>
                <a:spcPts val="0"/>
              </a:spcAft>
              <a:buNone/>
            </a:pPr>
            <a:endParaRPr sz="2800" b="1" dirty="0">
              <a:solidFill>
                <a:schemeClr val="lt1"/>
              </a:solidFill>
              <a:latin typeface="Calibri"/>
              <a:ea typeface="Calibri"/>
              <a:cs typeface="Calibri"/>
              <a:sym typeface="Calibri"/>
            </a:endParaRPr>
          </a:p>
        </p:txBody>
      </p:sp>
      <p:sp>
        <p:nvSpPr>
          <p:cNvPr id="130" name="Google Shape;130;p1"/>
          <p:cNvSpPr txBox="1"/>
          <p:nvPr/>
        </p:nvSpPr>
        <p:spPr>
          <a:xfrm>
            <a:off x="11074352" y="18653103"/>
            <a:ext cx="9827100" cy="891309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80000"/>
              </a:lnSpc>
              <a:spcBef>
                <a:spcPts val="0"/>
              </a:spcBef>
              <a:spcAft>
                <a:spcPts val="0"/>
              </a:spcAft>
              <a:buClr>
                <a:schemeClr val="dk1"/>
              </a:buClr>
              <a:buSzPts val="4366"/>
              <a:buFont typeface="Arial"/>
              <a:buNone/>
            </a:pPr>
            <a:endParaRPr sz="4366" b="0" dirty="0">
              <a:solidFill>
                <a:schemeClr val="dk1"/>
              </a:solidFill>
              <a:latin typeface="Arial"/>
              <a:ea typeface="Arial"/>
              <a:cs typeface="Arial"/>
              <a:sym typeface="Arial"/>
            </a:endParaRPr>
          </a:p>
          <a:p>
            <a:pPr marL="457200" lvl="0" indent="-501650" algn="l" rtl="0">
              <a:spcBef>
                <a:spcPts val="0"/>
              </a:spcBef>
              <a:spcAft>
                <a:spcPts val="0"/>
              </a:spcAft>
              <a:buClr>
                <a:schemeClr val="dk1"/>
              </a:buClr>
              <a:buSzPts val="4300"/>
              <a:buChar char="•"/>
            </a:pPr>
            <a:r>
              <a:rPr lang="en-US" sz="4300" dirty="0">
                <a:solidFill>
                  <a:schemeClr val="dk1"/>
                </a:solidFill>
              </a:rPr>
              <a:t>Study population was children with either an unknown or undocumented HIV status, accompanied by a parent or caregiver 18 years of age or older. </a:t>
            </a:r>
            <a:endParaRPr sz="4300" dirty="0">
              <a:solidFill>
                <a:schemeClr val="dk1"/>
              </a:solidFill>
            </a:endParaRPr>
          </a:p>
          <a:p>
            <a:pPr marL="685800" marR="0" lvl="0" indent="-659320" algn="l" rtl="0">
              <a:lnSpc>
                <a:spcPct val="80000"/>
              </a:lnSpc>
              <a:spcBef>
                <a:spcPts val="4415"/>
              </a:spcBef>
              <a:spcAft>
                <a:spcPts val="0"/>
              </a:spcAft>
              <a:buClr>
                <a:schemeClr val="dk1"/>
              </a:buClr>
              <a:buSzPts val="4300"/>
              <a:buFont typeface="Arial"/>
              <a:buChar char="•"/>
            </a:pPr>
            <a:r>
              <a:rPr lang="en-US" sz="4300" dirty="0">
                <a:solidFill>
                  <a:schemeClr val="dk1"/>
                </a:solidFill>
              </a:rPr>
              <a:t>After caregiver consent and child assent, all </a:t>
            </a:r>
            <a:r>
              <a:rPr lang="en-US" sz="43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eligible </a:t>
            </a:r>
            <a:r>
              <a:rPr lang="en-US" sz="4300" dirty="0">
                <a:solidFill>
                  <a:schemeClr val="dk1"/>
                </a:solidFill>
              </a:rPr>
              <a:t>children and caregivers were administered the screening tool, and all children were referred for HIV testing. </a:t>
            </a:r>
            <a:endParaRPr sz="4300" dirty="0">
              <a:solidFill>
                <a:schemeClr val="dk1"/>
              </a:solidFill>
            </a:endParaRPr>
          </a:p>
          <a:p>
            <a:pPr marL="685800" marR="0" lvl="0" indent="-659320" algn="l" rtl="0">
              <a:lnSpc>
                <a:spcPct val="80000"/>
              </a:lnSpc>
              <a:spcBef>
                <a:spcPts val="4415"/>
              </a:spcBef>
              <a:spcAft>
                <a:spcPts val="0"/>
              </a:spcAft>
              <a:buClr>
                <a:schemeClr val="dk1"/>
              </a:buClr>
              <a:buSzPts val="4300"/>
              <a:buChar char="•"/>
            </a:pPr>
            <a:r>
              <a:rPr lang="en-US" sz="4300" dirty="0">
                <a:solidFill>
                  <a:schemeClr val="dk1"/>
                </a:solidFill>
              </a:rPr>
              <a:t>Descriptive and exploratory bivariate analyses were performed on quantitative data. </a:t>
            </a:r>
            <a:endParaRPr sz="4300" dirty="0">
              <a:solidFill>
                <a:schemeClr val="dk1"/>
              </a:solidFill>
            </a:endParaRPr>
          </a:p>
          <a:p>
            <a:pPr marL="685800" marR="0" lvl="0" indent="-659320" algn="l" rtl="0">
              <a:lnSpc>
                <a:spcPct val="80000"/>
              </a:lnSpc>
              <a:spcBef>
                <a:spcPts val="4415"/>
              </a:spcBef>
              <a:spcAft>
                <a:spcPts val="0"/>
              </a:spcAft>
              <a:buClr>
                <a:schemeClr val="dk1"/>
              </a:buClr>
              <a:buSzPts val="4300"/>
              <a:buChar char="•"/>
            </a:pPr>
            <a:r>
              <a:rPr lang="en-US" sz="4300" dirty="0">
                <a:solidFill>
                  <a:schemeClr val="dk1"/>
                </a:solidFill>
              </a:rPr>
              <a:t>Qualitative data were collected through focus group interviews of 43 providers from nine study sites and summarized to identify themes. </a:t>
            </a:r>
            <a:endParaRPr sz="4300" dirty="0">
              <a:solidFill>
                <a:schemeClr val="dk1"/>
              </a:solidFill>
            </a:endParaRPr>
          </a:p>
          <a:p>
            <a:pPr marL="0" marR="0" lvl="0" indent="0" algn="l" rtl="0">
              <a:lnSpc>
                <a:spcPct val="80000"/>
              </a:lnSpc>
              <a:spcBef>
                <a:spcPts val="4415"/>
              </a:spcBef>
              <a:spcAft>
                <a:spcPts val="0"/>
              </a:spcAft>
              <a:buNone/>
            </a:pPr>
            <a:endParaRPr sz="4700" dirty="0">
              <a:solidFill>
                <a:schemeClr val="dk1"/>
              </a:solidFill>
            </a:endParaRPr>
          </a:p>
          <a:p>
            <a:pPr marL="0" marR="0" lvl="0" indent="0" algn="l" rtl="0">
              <a:lnSpc>
                <a:spcPct val="80000"/>
              </a:lnSpc>
              <a:spcBef>
                <a:spcPts val="4415"/>
              </a:spcBef>
              <a:spcAft>
                <a:spcPts val="0"/>
              </a:spcAft>
              <a:buNone/>
            </a:pPr>
            <a:endParaRPr sz="4700" dirty="0"/>
          </a:p>
          <a:p>
            <a:pPr marL="809330" marR="0" lvl="0" indent="-532089" algn="l" rtl="0">
              <a:lnSpc>
                <a:spcPct val="80000"/>
              </a:lnSpc>
              <a:spcBef>
                <a:spcPts val="0"/>
              </a:spcBef>
              <a:spcAft>
                <a:spcPts val="0"/>
              </a:spcAft>
              <a:buClr>
                <a:schemeClr val="dk1"/>
              </a:buClr>
              <a:buSzPts val="4366"/>
              <a:buFont typeface="Arial"/>
              <a:buNone/>
            </a:pPr>
            <a:endParaRPr sz="4366" b="0" dirty="0">
              <a:solidFill>
                <a:srgbClr val="000000"/>
              </a:solidFill>
              <a:latin typeface="Arial"/>
              <a:ea typeface="Arial"/>
              <a:cs typeface="Arial"/>
              <a:sym typeface="Arial"/>
            </a:endParaRPr>
          </a:p>
          <a:p>
            <a:pPr marL="0" marR="0" lvl="0" indent="0" algn="l" rtl="0">
              <a:lnSpc>
                <a:spcPct val="80000"/>
              </a:lnSpc>
              <a:spcBef>
                <a:spcPts val="4415"/>
              </a:spcBef>
              <a:spcAft>
                <a:spcPts val="0"/>
              </a:spcAft>
              <a:buClr>
                <a:schemeClr val="dk1"/>
              </a:buClr>
              <a:buSzPts val="4366"/>
              <a:buFont typeface="Arial"/>
              <a:buNone/>
            </a:pPr>
            <a:endParaRPr sz="4366" b="0" dirty="0">
              <a:solidFill>
                <a:schemeClr val="dk1"/>
              </a:solidFill>
              <a:latin typeface="Arial"/>
              <a:ea typeface="Arial"/>
              <a:cs typeface="Arial"/>
              <a:sym typeface="Arial"/>
            </a:endParaRPr>
          </a:p>
        </p:txBody>
      </p:sp>
      <p:sp>
        <p:nvSpPr>
          <p:cNvPr id="131" name="Google Shape;131;p1"/>
          <p:cNvSpPr txBox="1"/>
          <p:nvPr/>
        </p:nvSpPr>
        <p:spPr>
          <a:xfrm>
            <a:off x="21474188" y="19465110"/>
            <a:ext cx="10468200" cy="7755929"/>
          </a:xfrm>
          <a:prstGeom prst="rect">
            <a:avLst/>
          </a:prstGeom>
          <a:noFill/>
          <a:ln>
            <a:noFill/>
          </a:ln>
        </p:spPr>
        <p:txBody>
          <a:bodyPr spcFirstLastPara="1" wrap="square" lIns="91425" tIns="45700" rIns="91425" bIns="45700" anchor="t" anchorCtr="0">
            <a:spAutoFit/>
          </a:bodyPr>
          <a:lstStyle/>
          <a:p>
            <a:pPr marL="809330" marR="0" lvl="0" indent="-695030" algn="l" rtl="0">
              <a:spcBef>
                <a:spcPts val="0"/>
              </a:spcBef>
              <a:spcAft>
                <a:spcPts val="0"/>
              </a:spcAft>
              <a:buClr>
                <a:schemeClr val="dk1"/>
              </a:buClr>
              <a:buSzPts val="1800"/>
              <a:buFont typeface="Arial"/>
              <a:buNone/>
            </a:pPr>
            <a:endParaRPr sz="1800" dirty="0">
              <a:solidFill>
                <a:srgbClr val="000000"/>
              </a:solidFill>
              <a:latin typeface="Calibri"/>
              <a:ea typeface="Calibri"/>
              <a:cs typeface="Calibri"/>
              <a:sym typeface="Calibri"/>
            </a:endParaRPr>
          </a:p>
          <a:p>
            <a:pPr marL="809330" marR="0" lvl="0" indent="-783930" algn="l" rtl="0">
              <a:spcBef>
                <a:spcPts val="0"/>
              </a:spcBef>
              <a:spcAft>
                <a:spcPts val="0"/>
              </a:spcAft>
              <a:buClr>
                <a:schemeClr val="dk1"/>
              </a:buClr>
              <a:buSzPts val="4300"/>
              <a:buFont typeface="Arial"/>
              <a:buChar char="•"/>
            </a:pPr>
            <a:r>
              <a:rPr lang="en-US" sz="4000" dirty="0">
                <a:solidFill>
                  <a:schemeClr val="dk1"/>
                </a:solidFill>
                <a:latin typeface="Arial"/>
                <a:ea typeface="Arial"/>
                <a:cs typeface="Arial"/>
                <a:sym typeface="Arial"/>
              </a:rPr>
              <a:t>Bivariate analyses revealed associations between a positive HIV test and: 1) one or both parents deceased (OR=2.51, 95%CI: 1.05-5.96), and 2) missed school repeatedly due to illness (OR=7.89, 95%CI: 3.34-18.63).</a:t>
            </a:r>
            <a:endParaRPr sz="4000" dirty="0">
              <a:solidFill>
                <a:schemeClr val="dk1"/>
              </a:solidFill>
              <a:latin typeface="Arial"/>
              <a:ea typeface="Arial"/>
              <a:cs typeface="Arial"/>
              <a:sym typeface="Arial"/>
            </a:endParaRPr>
          </a:p>
          <a:p>
            <a:pPr marL="457200" marR="0" lvl="0" indent="0" algn="l" rtl="0">
              <a:spcBef>
                <a:spcPts val="0"/>
              </a:spcBef>
              <a:spcAft>
                <a:spcPts val="0"/>
              </a:spcAft>
              <a:buNone/>
            </a:pPr>
            <a:endParaRPr sz="4000" dirty="0">
              <a:solidFill>
                <a:schemeClr val="dk1"/>
              </a:solidFill>
            </a:endParaRPr>
          </a:p>
          <a:p>
            <a:pPr marL="809330" marR="0" lvl="0" indent="-783930" algn="l" rtl="0">
              <a:spcBef>
                <a:spcPts val="0"/>
              </a:spcBef>
              <a:spcAft>
                <a:spcPts val="0"/>
              </a:spcAft>
              <a:buClr>
                <a:schemeClr val="dk1"/>
              </a:buClr>
              <a:buSzPts val="4300"/>
              <a:buChar char="•"/>
            </a:pPr>
            <a:r>
              <a:rPr lang="en-US" sz="4000" dirty="0">
                <a:solidFill>
                  <a:schemeClr val="dk1"/>
                </a:solidFill>
              </a:rPr>
              <a:t>Providers found the screening tool to be feasible and acceptable, with major themes, such as: commodity and human resources constraints, and maintaining efficiency in clinic flow. </a:t>
            </a:r>
            <a:endParaRPr sz="4000" dirty="0">
              <a:solidFill>
                <a:schemeClr val="dk1"/>
              </a:solidFill>
            </a:endParaRPr>
          </a:p>
        </p:txBody>
      </p:sp>
      <p:sp>
        <p:nvSpPr>
          <p:cNvPr id="132" name="Google Shape;132;p1"/>
          <p:cNvSpPr txBox="1"/>
          <p:nvPr/>
        </p:nvSpPr>
        <p:spPr>
          <a:xfrm>
            <a:off x="32385525" y="24174334"/>
            <a:ext cx="9496200" cy="2169096"/>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2200" b="1" dirty="0">
                <a:solidFill>
                  <a:schemeClr val="dk1"/>
                </a:solidFill>
              </a:rPr>
              <a:t>Disclaimer</a:t>
            </a:r>
            <a:r>
              <a:rPr lang="en-US" sz="2200" dirty="0">
                <a:solidFill>
                  <a:schemeClr val="dk1"/>
                </a:solidFill>
              </a:rPr>
              <a:t>: This poster is made possible by the generous support of the American people through the U.S. President’s Emergency Plan for AIDS Relief (PEPFAR) with the U.S. Agency for International Development (USAID. The information provided does not necessarily reflect the views of PEPFAR, USAID or the United States Government, and the contents of this poster are the sole responsibility of the authors.</a:t>
            </a:r>
            <a:endParaRPr sz="2400" dirty="0"/>
          </a:p>
        </p:txBody>
      </p:sp>
      <p:pic>
        <p:nvPicPr>
          <p:cNvPr id="133" name="Google Shape;133;p1"/>
          <p:cNvPicPr preferRelativeResize="0"/>
          <p:nvPr/>
        </p:nvPicPr>
        <p:blipFill>
          <a:blip r:embed="rId5">
            <a:alphaModFix/>
          </a:blip>
          <a:stretch>
            <a:fillRect/>
          </a:stretch>
        </p:blipFill>
        <p:spPr>
          <a:xfrm>
            <a:off x="22166580" y="13225586"/>
            <a:ext cx="9299400" cy="6321601"/>
          </a:xfrm>
          <a:prstGeom prst="rect">
            <a:avLst/>
          </a:prstGeom>
          <a:noFill/>
          <a:ln>
            <a:noFill/>
          </a:ln>
        </p:spPr>
      </p:pic>
      <p:sp>
        <p:nvSpPr>
          <p:cNvPr id="134" name="Google Shape;134;p1"/>
          <p:cNvSpPr txBox="1"/>
          <p:nvPr/>
        </p:nvSpPr>
        <p:spPr>
          <a:xfrm>
            <a:off x="22097887" y="12592648"/>
            <a:ext cx="7999800" cy="11878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mj-lt"/>
                <a:ea typeface="Calibri"/>
                <a:cs typeface="Calibri"/>
                <a:sym typeface="Calibri"/>
              </a:rPr>
              <a:t>Figure 3: HIV positivity by province</a:t>
            </a:r>
            <a:endParaRPr sz="3600" b="1" dirty="0">
              <a:latin typeface="+mj-lt"/>
              <a:ea typeface="Calibri"/>
              <a:cs typeface="Calibri"/>
              <a:sym typeface="Calibri"/>
            </a:endParaRPr>
          </a:p>
        </p:txBody>
      </p:sp>
      <p:sp>
        <p:nvSpPr>
          <p:cNvPr id="135" name="Google Shape;135;p1"/>
          <p:cNvSpPr txBox="1"/>
          <p:nvPr/>
        </p:nvSpPr>
        <p:spPr>
          <a:xfrm>
            <a:off x="11726202" y="12829731"/>
            <a:ext cx="7734300" cy="1366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latin typeface="Arial" panose="020B0604020202020204" pitchFamily="34" charset="0"/>
                <a:ea typeface="Calibri"/>
                <a:cs typeface="Arial" panose="020B0604020202020204" pitchFamily="34" charset="0"/>
                <a:sym typeface="Calibri"/>
              </a:rPr>
              <a:t>Figure 2: Study Sites</a:t>
            </a:r>
            <a:endParaRPr sz="3600" b="1" dirty="0">
              <a:latin typeface="Arial" panose="020B0604020202020204" pitchFamily="34" charset="0"/>
              <a:ea typeface="Calibri"/>
              <a:cs typeface="Arial" panose="020B0604020202020204" pitchFamily="34" charset="0"/>
              <a:sym typeface="Calibri"/>
            </a:endParaRPr>
          </a:p>
        </p:txBody>
      </p:sp>
      <p:pic>
        <p:nvPicPr>
          <p:cNvPr id="136" name="Google Shape;136;p1"/>
          <p:cNvPicPr preferRelativeResize="0"/>
          <p:nvPr/>
        </p:nvPicPr>
        <p:blipFill>
          <a:blip r:embed="rId6">
            <a:alphaModFix/>
          </a:blip>
          <a:stretch>
            <a:fillRect/>
          </a:stretch>
        </p:blipFill>
        <p:spPr>
          <a:xfrm>
            <a:off x="11726202" y="13696249"/>
            <a:ext cx="8976051" cy="5064571"/>
          </a:xfrm>
          <a:prstGeom prst="rect">
            <a:avLst/>
          </a:prstGeom>
          <a:noFill/>
          <a:ln w="19050" cap="flat" cmpd="sng">
            <a:solidFill>
              <a:schemeClr val="dk2"/>
            </a:solidFill>
            <a:prstDash val="solid"/>
            <a:round/>
            <a:headEnd type="none" w="sm" len="sm"/>
            <a:tailEnd type="none" w="sm" len="sm"/>
          </a:ln>
        </p:spPr>
      </p:pic>
      <p:pic>
        <p:nvPicPr>
          <p:cNvPr id="137" name="Google Shape;137;p1"/>
          <p:cNvPicPr preferRelativeResize="0"/>
          <p:nvPr/>
        </p:nvPicPr>
        <p:blipFill>
          <a:blip r:embed="rId7">
            <a:alphaModFix/>
          </a:blip>
          <a:stretch>
            <a:fillRect/>
          </a:stretch>
        </p:blipFill>
        <p:spPr>
          <a:xfrm>
            <a:off x="32419080" y="2120443"/>
            <a:ext cx="4077950" cy="1445750"/>
          </a:xfrm>
          <a:prstGeom prst="rect">
            <a:avLst/>
          </a:prstGeom>
          <a:noFill/>
          <a:ln>
            <a:noFill/>
          </a:ln>
        </p:spPr>
      </p:pic>
      <p:pic>
        <p:nvPicPr>
          <p:cNvPr id="138" name="Google Shape;138;p1"/>
          <p:cNvPicPr preferRelativeResize="0"/>
          <p:nvPr/>
        </p:nvPicPr>
        <p:blipFill>
          <a:blip r:embed="rId8">
            <a:alphaModFix/>
          </a:blip>
          <a:stretch>
            <a:fillRect/>
          </a:stretch>
        </p:blipFill>
        <p:spPr>
          <a:xfrm>
            <a:off x="6336675" y="2066370"/>
            <a:ext cx="4077950" cy="1445750"/>
          </a:xfrm>
          <a:prstGeom prst="rect">
            <a:avLst/>
          </a:prstGeom>
          <a:noFill/>
          <a:ln>
            <a:noFill/>
          </a:ln>
        </p:spPr>
      </p:pic>
      <p:graphicFrame>
        <p:nvGraphicFramePr>
          <p:cNvPr id="21" name="Table 20">
            <a:extLst>
              <a:ext uri="{FF2B5EF4-FFF2-40B4-BE49-F238E27FC236}">
                <a16:creationId xmlns:a16="http://schemas.microsoft.com/office/drawing/2014/main" id="{CC482C7E-DCA2-400F-942D-F378B162367B}"/>
              </a:ext>
            </a:extLst>
          </p:cNvPr>
          <p:cNvGraphicFramePr>
            <a:graphicFrameLocks noGrp="1"/>
          </p:cNvGraphicFramePr>
          <p:nvPr>
            <p:extLst>
              <p:ext uri="{D42A27DB-BD31-4B8C-83A1-F6EECF244321}">
                <p14:modId xmlns:p14="http://schemas.microsoft.com/office/powerpoint/2010/main" val="1637945711"/>
              </p:ext>
            </p:extLst>
          </p:nvPr>
        </p:nvGraphicFramePr>
        <p:xfrm>
          <a:off x="1072818" y="19019520"/>
          <a:ext cx="9111357" cy="8194322"/>
        </p:xfrm>
        <a:graphic>
          <a:graphicData uri="http://schemas.openxmlformats.org/drawingml/2006/table">
            <a:tbl>
              <a:tblPr bandRow="1">
                <a:tableStyleId>{5C22544A-7EE6-4342-B048-85BDC9FD1C3A}</a:tableStyleId>
              </a:tblPr>
              <a:tblGrid>
                <a:gridCol w="1302309">
                  <a:extLst>
                    <a:ext uri="{9D8B030D-6E8A-4147-A177-3AD203B41FA5}">
                      <a16:colId xmlns:a16="http://schemas.microsoft.com/office/drawing/2014/main" val="202734001"/>
                    </a:ext>
                  </a:extLst>
                </a:gridCol>
                <a:gridCol w="4771929">
                  <a:extLst>
                    <a:ext uri="{9D8B030D-6E8A-4147-A177-3AD203B41FA5}">
                      <a16:colId xmlns:a16="http://schemas.microsoft.com/office/drawing/2014/main" val="2590096884"/>
                    </a:ext>
                  </a:extLst>
                </a:gridCol>
                <a:gridCol w="3037119">
                  <a:extLst>
                    <a:ext uri="{9D8B030D-6E8A-4147-A177-3AD203B41FA5}">
                      <a16:colId xmlns:a16="http://schemas.microsoft.com/office/drawing/2014/main" val="3315151290"/>
                    </a:ext>
                  </a:extLst>
                </a:gridCol>
              </a:tblGrid>
              <a:tr h="438553">
                <a:tc>
                  <a:txBody>
                    <a:bodyPr/>
                    <a:lstStyle/>
                    <a:p>
                      <a:pPr marL="0" marR="0">
                        <a:lnSpc>
                          <a:spcPct val="107000"/>
                        </a:lnSpc>
                        <a:spcBef>
                          <a:spcPts val="0"/>
                        </a:spcBef>
                        <a:spcAft>
                          <a:spcPts val="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Response (Tick one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529625746"/>
                  </a:ext>
                </a:extLst>
              </a:tr>
              <a:tr h="656146">
                <a:tc>
                  <a:txBody>
                    <a:bodyPr/>
                    <a:lstStyle/>
                    <a:p>
                      <a:pPr marL="0" marR="0">
                        <a:lnSpc>
                          <a:spcPct val="107000"/>
                        </a:lnSpc>
                        <a:spcBef>
                          <a:spcPts val="0"/>
                        </a:spcBef>
                        <a:spcAft>
                          <a:spcPts val="0"/>
                        </a:spcAft>
                      </a:pPr>
                      <a:r>
                        <a:rPr lang="en-US" sz="1100">
                          <a:effectLst/>
                        </a:rPr>
                        <a:t>Q1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Has the child been admitted to hospital before?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183808240"/>
                  </a:ext>
                </a:extLst>
              </a:tr>
              <a:tr h="656146">
                <a:tc>
                  <a:txBody>
                    <a:bodyPr/>
                    <a:lstStyle/>
                    <a:p>
                      <a:pPr marL="0" marR="0">
                        <a:lnSpc>
                          <a:spcPct val="107000"/>
                        </a:lnSpc>
                        <a:spcBef>
                          <a:spcPts val="0"/>
                        </a:spcBef>
                        <a:spcAft>
                          <a:spcPts val="0"/>
                        </a:spcAft>
                      </a:pPr>
                      <a:r>
                        <a:rPr lang="en-US" sz="1100">
                          <a:effectLst/>
                        </a:rPr>
                        <a:t>Q1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If yes to Q1a, was the child tested positive for malaria during the hospitalization?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239541587"/>
                  </a:ext>
                </a:extLst>
              </a:tr>
              <a:tr h="656146">
                <a:tc>
                  <a:txBody>
                    <a:bodyPr/>
                    <a:lstStyle/>
                    <a:p>
                      <a:pPr marL="0" marR="0">
                        <a:lnSpc>
                          <a:spcPct val="107000"/>
                        </a:lnSpc>
                        <a:spcBef>
                          <a:spcPts val="0"/>
                        </a:spcBef>
                        <a:spcAft>
                          <a:spcPts val="0"/>
                        </a:spcAft>
                      </a:pPr>
                      <a:r>
                        <a:rPr lang="en-US" sz="1100">
                          <a:effectLst/>
                        </a:rPr>
                        <a:t>Q2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Does the child have recurring skin problems?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736790041"/>
                  </a:ext>
                </a:extLst>
              </a:tr>
              <a:tr h="656146">
                <a:tc>
                  <a:txBody>
                    <a:bodyPr/>
                    <a:lstStyle/>
                    <a:p>
                      <a:pPr marL="0" marR="0">
                        <a:lnSpc>
                          <a:spcPct val="107000"/>
                        </a:lnSpc>
                        <a:spcBef>
                          <a:spcPts val="0"/>
                        </a:spcBef>
                        <a:spcAft>
                          <a:spcPts val="0"/>
                        </a:spcAft>
                      </a:pPr>
                      <a:r>
                        <a:rPr lang="en-US" sz="1100">
                          <a:effectLst/>
                        </a:rPr>
                        <a:t>Q3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Are one or both parents of the child deceased?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023593092"/>
                  </a:ext>
                </a:extLst>
              </a:tr>
              <a:tr h="656146">
                <a:tc>
                  <a:txBody>
                    <a:bodyPr/>
                    <a:lstStyle/>
                    <a:p>
                      <a:pPr marL="0" marR="0">
                        <a:lnSpc>
                          <a:spcPct val="107000"/>
                        </a:lnSpc>
                        <a:spcBef>
                          <a:spcPts val="0"/>
                        </a:spcBef>
                        <a:spcAft>
                          <a:spcPts val="0"/>
                        </a:spcAft>
                      </a:pPr>
                      <a:r>
                        <a:rPr lang="en-US" sz="1100">
                          <a:effectLst/>
                        </a:rPr>
                        <a:t>Q4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Has the child had poor health in the last 3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81011240"/>
                  </a:ext>
                </a:extLst>
              </a:tr>
              <a:tr h="656146">
                <a:tc>
                  <a:txBody>
                    <a:bodyPr/>
                    <a:lstStyle/>
                    <a:p>
                      <a:pPr marL="0" marR="0">
                        <a:lnSpc>
                          <a:spcPct val="107000"/>
                        </a:lnSpc>
                        <a:spcBef>
                          <a:spcPts val="0"/>
                        </a:spcBef>
                        <a:spcAft>
                          <a:spcPts val="0"/>
                        </a:spcAft>
                      </a:pPr>
                      <a:r>
                        <a:rPr lang="en-US" sz="1100">
                          <a:effectLst/>
                        </a:rPr>
                        <a:t>Q4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If yes to Q4a, has the child tested for malaria in the last 3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998695875"/>
                  </a:ext>
                </a:extLst>
              </a:tr>
              <a:tr h="656146">
                <a:tc>
                  <a:txBody>
                    <a:bodyPr/>
                    <a:lstStyle/>
                    <a:p>
                      <a:pPr marL="0" marR="0">
                        <a:lnSpc>
                          <a:spcPct val="107000"/>
                        </a:lnSpc>
                        <a:spcBef>
                          <a:spcPts val="0"/>
                        </a:spcBef>
                        <a:spcAft>
                          <a:spcPts val="0"/>
                        </a:spcAft>
                      </a:pPr>
                      <a:r>
                        <a:rPr lang="en-US" sz="1100">
                          <a:effectLst/>
                        </a:rPr>
                        <a:t>Q5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Has the child had a cough for at least two weeks, plus any of the following - weight loss, fever and /or a TB contact at home?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085568906"/>
                  </a:ext>
                </a:extLst>
              </a:tr>
              <a:tr h="656146">
                <a:tc>
                  <a:txBody>
                    <a:bodyPr/>
                    <a:lstStyle/>
                    <a:p>
                      <a:pPr marL="0" marR="0">
                        <a:lnSpc>
                          <a:spcPct val="107000"/>
                        </a:lnSpc>
                        <a:spcBef>
                          <a:spcPts val="0"/>
                        </a:spcBef>
                        <a:spcAft>
                          <a:spcPts val="0"/>
                        </a:spcAft>
                      </a:pPr>
                      <a:r>
                        <a:rPr lang="en-US" sz="1100">
                          <a:effectLst/>
                        </a:rPr>
                        <a:t>Q6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Has the child had recurring diarrhea? / Has the child had two or more episodes of diarrhea in the past 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97475944"/>
                  </a:ext>
                </a:extLst>
              </a:tr>
              <a:tr h="1194309">
                <a:tc>
                  <a:txBody>
                    <a:bodyPr/>
                    <a:lstStyle/>
                    <a:p>
                      <a:pPr marL="0" marR="0">
                        <a:lnSpc>
                          <a:spcPct val="107000"/>
                        </a:lnSpc>
                        <a:spcBef>
                          <a:spcPts val="0"/>
                        </a:spcBef>
                        <a:spcAft>
                          <a:spcPts val="0"/>
                        </a:spcAft>
                      </a:pPr>
                      <a:r>
                        <a:rPr lang="en-US" sz="1100">
                          <a:effectLst/>
                        </a:rPr>
                        <a:t>Q7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What is the head of household  employment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[ 1 ] Unemployed</a:t>
                      </a:r>
                    </a:p>
                    <a:p>
                      <a:pPr marL="0" marR="0">
                        <a:lnSpc>
                          <a:spcPct val="107000"/>
                        </a:lnSpc>
                        <a:spcBef>
                          <a:spcPts val="0"/>
                        </a:spcBef>
                        <a:spcAft>
                          <a:spcPts val="0"/>
                        </a:spcAft>
                      </a:pPr>
                      <a:r>
                        <a:rPr lang="en-US" sz="1100" dirty="0">
                          <a:effectLst/>
                        </a:rPr>
                        <a:t>[ 2 ] Small Scale Farming</a:t>
                      </a:r>
                    </a:p>
                    <a:p>
                      <a:pPr marL="0" marR="0">
                        <a:lnSpc>
                          <a:spcPct val="107000"/>
                        </a:lnSpc>
                        <a:spcBef>
                          <a:spcPts val="0"/>
                        </a:spcBef>
                        <a:spcAft>
                          <a:spcPts val="0"/>
                        </a:spcAft>
                      </a:pPr>
                      <a:r>
                        <a:rPr lang="en-US" sz="1100" dirty="0">
                          <a:effectLst/>
                        </a:rPr>
                        <a:t>[ 3 ] Employed on Monthly Salary</a:t>
                      </a:r>
                    </a:p>
                    <a:p>
                      <a:pPr marL="0" marR="0">
                        <a:lnSpc>
                          <a:spcPct val="107000"/>
                        </a:lnSpc>
                        <a:spcBef>
                          <a:spcPts val="0"/>
                        </a:spcBef>
                        <a:spcAft>
                          <a:spcPts val="0"/>
                        </a:spcAft>
                      </a:pPr>
                      <a:r>
                        <a:rPr lang="en-US" sz="1100" dirty="0">
                          <a:effectLst/>
                        </a:rPr>
                        <a:t>[ 4 ] Self Employed </a:t>
                      </a:r>
                    </a:p>
                    <a:p>
                      <a:pPr marL="0" marR="0">
                        <a:lnSpc>
                          <a:spcPct val="107000"/>
                        </a:lnSpc>
                        <a:spcBef>
                          <a:spcPts val="0"/>
                        </a:spcBef>
                        <a:spcAft>
                          <a:spcPts val="0"/>
                        </a:spcAft>
                      </a:pPr>
                      <a:r>
                        <a:rPr lang="en-US" sz="1100" dirty="0">
                          <a:effectLst/>
                        </a:rPr>
                        <a:t>[ 5 ] Others (Specify)</a:t>
                      </a:r>
                    </a:p>
                    <a:p>
                      <a:pPr marL="0" marR="0">
                        <a:lnSpc>
                          <a:spcPct val="107000"/>
                        </a:lnSpc>
                        <a:spcBef>
                          <a:spcPts val="0"/>
                        </a:spcBef>
                        <a:spcAft>
                          <a:spcPts val="0"/>
                        </a:spcAft>
                      </a:pPr>
                      <a:r>
                        <a:rPr lang="en-US" sz="1100" dirty="0">
                          <a:effectLst/>
                        </a:rPr>
                        <a:t>[ 9 ] Don’t know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44735789"/>
                  </a:ext>
                </a:extLst>
              </a:tr>
              <a:tr h="656146">
                <a:tc>
                  <a:txBody>
                    <a:bodyPr/>
                    <a:lstStyle/>
                    <a:p>
                      <a:pPr marL="0" marR="0">
                        <a:lnSpc>
                          <a:spcPct val="107000"/>
                        </a:lnSpc>
                        <a:spcBef>
                          <a:spcPts val="0"/>
                        </a:spcBef>
                        <a:spcAft>
                          <a:spcPts val="0"/>
                        </a:spcAft>
                      </a:pPr>
                      <a:r>
                        <a:rPr lang="en-US" sz="1100">
                          <a:effectLst/>
                        </a:rPr>
                        <a:t>Q8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Is the child currently attending school? (ASK FOR SCHOOL GOING CHILDREN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a:effectLst/>
                        </a:rPr>
                        <a:t>[ 0 ] No</a:t>
                      </a:r>
                    </a:p>
                    <a:p>
                      <a:pPr marL="0" marR="0">
                        <a:lnSpc>
                          <a:spcPct val="107000"/>
                        </a:lnSpc>
                        <a:spcBef>
                          <a:spcPts val="0"/>
                        </a:spcBef>
                        <a:spcAft>
                          <a:spcPts val="0"/>
                        </a:spcAft>
                      </a:pPr>
                      <a:r>
                        <a:rPr lang="en-US" sz="1100">
                          <a:effectLst/>
                        </a:rPr>
                        <a:t>[ 1 ] Yes</a:t>
                      </a:r>
                    </a:p>
                    <a:p>
                      <a:pPr marL="0" marR="0">
                        <a:lnSpc>
                          <a:spcPct val="107000"/>
                        </a:lnSpc>
                        <a:spcBef>
                          <a:spcPts val="0"/>
                        </a:spcBef>
                        <a:spcAft>
                          <a:spcPts val="0"/>
                        </a:spcAft>
                      </a:pPr>
                      <a:r>
                        <a:rPr lang="en-US" sz="1100">
                          <a:effectLst/>
                        </a:rPr>
                        <a:t>[ 9 ] Don’t know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524235432"/>
                  </a:ext>
                </a:extLst>
              </a:tr>
              <a:tr h="656146">
                <a:tc>
                  <a:txBody>
                    <a:bodyPr/>
                    <a:lstStyle/>
                    <a:p>
                      <a:pPr marL="0" marR="0">
                        <a:lnSpc>
                          <a:spcPct val="107000"/>
                        </a:lnSpc>
                        <a:spcBef>
                          <a:spcPts val="0"/>
                        </a:spcBef>
                        <a:spcAft>
                          <a:spcPts val="0"/>
                        </a:spcAft>
                      </a:pPr>
                      <a:r>
                        <a:rPr lang="en-US" sz="1100">
                          <a:effectLst/>
                        </a:rPr>
                        <a:t>Q9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Has the child missed school repeatedly because they were ill? (ASK FOR SCHOOL GOING CHILDREN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0" marR="0">
                        <a:lnSpc>
                          <a:spcPct val="107000"/>
                        </a:lnSpc>
                        <a:spcBef>
                          <a:spcPts val="0"/>
                        </a:spcBef>
                        <a:spcAft>
                          <a:spcPts val="0"/>
                        </a:spcAft>
                      </a:pPr>
                      <a:r>
                        <a:rPr lang="en-US" sz="1100" dirty="0">
                          <a:effectLst/>
                        </a:rPr>
                        <a:t>[ 0 ] No</a:t>
                      </a:r>
                    </a:p>
                    <a:p>
                      <a:pPr marL="0" marR="0">
                        <a:lnSpc>
                          <a:spcPct val="107000"/>
                        </a:lnSpc>
                        <a:spcBef>
                          <a:spcPts val="0"/>
                        </a:spcBef>
                        <a:spcAft>
                          <a:spcPts val="0"/>
                        </a:spcAft>
                      </a:pPr>
                      <a:r>
                        <a:rPr lang="en-US" sz="1100" dirty="0">
                          <a:effectLst/>
                        </a:rPr>
                        <a:t>[ 1 ] Yes</a:t>
                      </a:r>
                    </a:p>
                    <a:p>
                      <a:pPr marL="0" marR="0">
                        <a:lnSpc>
                          <a:spcPct val="107000"/>
                        </a:lnSpc>
                        <a:spcBef>
                          <a:spcPts val="0"/>
                        </a:spcBef>
                        <a:spcAft>
                          <a:spcPts val="0"/>
                        </a:spcAft>
                      </a:pPr>
                      <a:r>
                        <a:rPr lang="en-US" sz="1100" dirty="0">
                          <a:effectLst/>
                        </a:rPr>
                        <a:t>[ 9 ] Don’t know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33725356"/>
                  </a:ext>
                </a:extLst>
              </a:tr>
            </a:tbl>
          </a:graphicData>
        </a:graphic>
      </p:graphicFrame>
      <p:sp>
        <p:nvSpPr>
          <p:cNvPr id="3" name="TextBox 2">
            <a:extLst>
              <a:ext uri="{FF2B5EF4-FFF2-40B4-BE49-F238E27FC236}">
                <a16:creationId xmlns:a16="http://schemas.microsoft.com/office/drawing/2014/main" id="{9156D720-1F25-4C44-B8EF-E32D7172D11F}"/>
              </a:ext>
            </a:extLst>
          </p:cNvPr>
          <p:cNvSpPr txBox="1"/>
          <p:nvPr/>
        </p:nvSpPr>
        <p:spPr>
          <a:xfrm>
            <a:off x="1072818" y="18207447"/>
            <a:ext cx="8528382" cy="646331"/>
          </a:xfrm>
          <a:prstGeom prst="rect">
            <a:avLst/>
          </a:prstGeom>
          <a:noFill/>
        </p:spPr>
        <p:txBody>
          <a:bodyPr wrap="square" rtlCol="0">
            <a:spAutoFit/>
          </a:bodyPr>
          <a:lstStyle/>
          <a:p>
            <a:r>
              <a:rPr lang="en-US" sz="3600" b="1" dirty="0"/>
              <a:t>Figure 1: Screening tool</a:t>
            </a:r>
          </a:p>
        </p:txBody>
      </p:sp>
      <p:pic>
        <p:nvPicPr>
          <p:cNvPr id="2" name="Adonis'recording">
            <a:hlinkClick r:id="" action="ppaction://media"/>
            <a:extLst>
              <a:ext uri="{FF2B5EF4-FFF2-40B4-BE49-F238E27FC236}">
                <a16:creationId xmlns:a16="http://schemas.microsoft.com/office/drawing/2014/main" id="{02076521-D2D7-4603-B771-E05746C89EA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7809089" y="25908664"/>
            <a:ext cx="3239259" cy="3239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6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Benutzerdefiniert</PresentationFormat>
  <Paragraphs>116</Paragraphs>
  <Slides>1</Slides>
  <Notes>1</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Courier New</vt:lpstr>
      <vt:lpstr>Noto Sans Symbols</vt:lpstr>
      <vt:lpstr>Office Theme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24</cp:revision>
  <dcterms:created xsi:type="dcterms:W3CDTF">2016-06-23T11:49:10Z</dcterms:created>
  <dcterms:modified xsi:type="dcterms:W3CDTF">2020-07-01T07:06:39Z</dcterms:modified>
</cp:coreProperties>
</file>